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2" r:id="rId1"/>
  </p:sldMasterIdLst>
  <p:notesMasterIdLst>
    <p:notesMasterId r:id="rId29"/>
  </p:notesMasterIdLst>
  <p:sldIdLst>
    <p:sldId id="269" r:id="rId2"/>
    <p:sldId id="258" r:id="rId3"/>
    <p:sldId id="257" r:id="rId4"/>
    <p:sldId id="259" r:id="rId5"/>
    <p:sldId id="263" r:id="rId6"/>
    <p:sldId id="261" r:id="rId7"/>
    <p:sldId id="262" r:id="rId8"/>
    <p:sldId id="281" r:id="rId9"/>
    <p:sldId id="285" r:id="rId10"/>
    <p:sldId id="264" r:id="rId11"/>
    <p:sldId id="266" r:id="rId12"/>
    <p:sldId id="271" r:id="rId13"/>
    <p:sldId id="272" r:id="rId14"/>
    <p:sldId id="273" r:id="rId15"/>
    <p:sldId id="286" r:id="rId16"/>
    <p:sldId id="284" r:id="rId17"/>
    <p:sldId id="274" r:id="rId18"/>
    <p:sldId id="275" r:id="rId19"/>
    <p:sldId id="276" r:id="rId20"/>
    <p:sldId id="280" r:id="rId21"/>
    <p:sldId id="287" r:id="rId22"/>
    <p:sldId id="277" r:id="rId23"/>
    <p:sldId id="278" r:id="rId24"/>
    <p:sldId id="282" r:id="rId25"/>
    <p:sldId id="279" r:id="rId26"/>
    <p:sldId id="283" r:id="rId27"/>
    <p:sldId id="268" r:id="rId28"/>
  </p:sldIdLst>
  <p:sldSz cx="10160000" cy="5715000"/>
  <p:notesSz cx="6858000" cy="9144000"/>
  <p:embeddedFontLst>
    <p:embeddedFont>
      <p:font typeface="Arial Black" panose="020B0A04020102090204" pitchFamily="34" charset="0"/>
      <p:bold r:id="rId30"/>
      <p:italic r:id="rId31"/>
    </p:embeddedFont>
    <p:embeddedFont>
      <p:font typeface="方正正纤黑简体" panose="02000000000000000000" pitchFamily="2" charset="-122"/>
      <p:regular r:id="rId32"/>
    </p:embeddedFont>
    <p:embeddedFont>
      <p:font typeface="方正兰亭特黑_GBK" panose="02000000000000000000" pitchFamily="2" charset="-122"/>
      <p:regular r:id="rId33"/>
    </p:embeddedFont>
    <p:embeddedFont>
      <p:font typeface="方正兰亭粗黑简体" panose="02000000000000000000" pitchFamily="2" charset="-122"/>
      <p:regular r:id="rId34"/>
    </p:embeddedFont>
    <p:embeddedFont>
      <p:font typeface="Impact" panose="020B0806030902050204" pitchFamily="34" charset="0"/>
      <p:regular r:id="rId35"/>
    </p:embeddedFont>
    <p:embeddedFont>
      <p:font typeface="Swiss911 UCm BT" panose="020B0608020202060204" pitchFamily="34" charset="0"/>
      <p:regular r:id="rId36"/>
    </p:embeddedFont>
    <p:embeddedFont>
      <p:font typeface="方正兰亭中黑_GBK" panose="02000000000000000000" pitchFamily="2" charset="-122"/>
      <p:regular r:id="rId37"/>
    </p:embeddedFont>
    <p:embeddedFont>
      <p:font typeface="微软雅黑" panose="020B0503020204020204" pitchFamily="34" charset="-122"/>
      <p:regular r:id="rId38"/>
      <p:bold r:id="rId39"/>
    </p:embeddedFont>
    <p:embeddedFont>
      <p:font typeface="Arial Rounded MT Bold" panose="020F0704030504030204" pitchFamily="34" charset="0"/>
      <p:regular r:id="rId40"/>
    </p:embeddedFont>
    <p:embeddedFont>
      <p:font typeface="方正兰亭黑_GBK" panose="02010600030101010101" charset="-122"/>
      <p:regular r:id="rId41"/>
    </p:embeddedFont>
    <p:embeddedFont>
      <p:font typeface="Calibri" panose="020F0502020204030204" pitchFamily="34" charset="0"/>
      <p:regular r:id="rId42"/>
      <p:bold r:id="rId43"/>
      <p:italic r:id="rId44"/>
      <p:boldItalic r:id="rId45"/>
    </p:embeddedFont>
  </p:embeddedFontLst>
  <p:custDataLst>
    <p:tags r:id="rId46"/>
  </p:custData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userDrawn="1">
          <p15:clr>
            <a:srgbClr val="A4A3A4"/>
          </p15:clr>
        </p15:guide>
        <p15:guide id="2" pos="32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D18"/>
    <a:srgbClr val="FF66FF"/>
    <a:srgbClr val="C0C3C8"/>
    <a:srgbClr val="BABDC2"/>
    <a:srgbClr val="BCE8F2"/>
    <a:srgbClr val="007DA4"/>
    <a:srgbClr val="4EC3DE"/>
    <a:srgbClr val="30B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13" autoAdjust="0"/>
    <p:restoredTop sz="94982" autoAdjust="0"/>
  </p:normalViewPr>
  <p:slideViewPr>
    <p:cSldViewPr>
      <p:cViewPr>
        <p:scale>
          <a:sx n="125" d="100"/>
          <a:sy n="125" d="100"/>
        </p:scale>
        <p:origin x="408" y="120"/>
      </p:cViewPr>
      <p:guideLst>
        <p:guide orient="horz"/>
        <p:guide pos="3200"/>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9D7E46E7-273B-4320-A019-445528E70968}" type="datetimeFigureOut">
              <a:rPr lang="zh-CN" altLang="en-US"/>
              <a:pPr>
                <a:defRPr/>
              </a:pPr>
              <a:t>2017/6/20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D7EDC3D2-8C0D-42D5-BAD7-F34AC935506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53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536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28FEC3-F43D-46C0-8D11-6172D2A5BE44}" type="slidenum">
              <a:rPr lang="zh-CN" altLang="en-US" smtClean="0">
                <a:ea typeface="宋体" charset="-122"/>
              </a:rPr>
              <a:pPr/>
              <a:t>1</a:t>
            </a:fld>
            <a:endParaRPr lang="en-US" altLang="zh-CN"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17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174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BC8BBC1-8F5A-4B56-A95A-9367CBCB0C75}" type="slidenum">
              <a:rPr lang="zh-CN" altLang="en-US" smtClean="0">
                <a:ea typeface="宋体" charset="-122"/>
              </a:rPr>
              <a:pPr/>
              <a:t>10</a:t>
            </a:fld>
            <a:endParaRPr lang="en-US" altLang="zh-CN"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37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379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FB1B03-9EE3-4F4B-8B18-B44898084B9B}" type="slidenum">
              <a:rPr lang="zh-CN" altLang="en-US" smtClean="0">
                <a:ea typeface="宋体" charset="-122"/>
              </a:rPr>
              <a:pPr/>
              <a:t>11</a:t>
            </a:fld>
            <a:endParaRPr lang="en-US" altLang="zh-CN"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584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58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C6DA279-8715-4840-9EE6-A7A3C13BC72D}" type="slidenum">
              <a:rPr lang="zh-CN" altLang="en-US" smtClean="0">
                <a:ea typeface="宋体" charset="-122"/>
              </a:rPr>
              <a:pPr/>
              <a:t>12</a:t>
            </a:fld>
            <a:endParaRPr lang="en-US" altLang="zh-CN"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789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789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251D0C3-A9C4-443D-8742-5CCFCEEA6F66}" type="slidenum">
              <a:rPr lang="zh-CN" altLang="en-US" smtClean="0">
                <a:ea typeface="宋体" charset="-122"/>
              </a:rPr>
              <a:pPr/>
              <a:t>13</a:t>
            </a:fld>
            <a:endParaRPr lang="en-US" altLang="zh-CN"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99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993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A2C7709-244A-4851-9E98-2C0922280415}" type="slidenum">
              <a:rPr lang="zh-CN" altLang="en-US" smtClean="0">
                <a:ea typeface="宋体" charset="-122"/>
              </a:rPr>
              <a:pPr/>
              <a:t>14</a:t>
            </a:fld>
            <a:endParaRPr lang="en-US" altLang="zh-CN" smtClean="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15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E88A4B-5E00-4148-AB59-8FE775E93C9C}" type="slidenum">
              <a:rPr lang="zh-CN" altLang="en-US" smtClean="0">
                <a:ea typeface="宋体" charset="-122"/>
              </a:rPr>
              <a:pPr/>
              <a:t>15</a:t>
            </a:fld>
            <a:endParaRPr lang="en-US" altLang="zh-CN" smtClean="0">
              <a:ea typeface="宋体" charset="-122"/>
            </a:endParaRPr>
          </a:p>
        </p:txBody>
      </p:sp>
    </p:spTree>
    <p:extLst>
      <p:ext uri="{BB962C8B-B14F-4D97-AF65-F5344CB8AC3E}">
        <p14:creationId xmlns:p14="http://schemas.microsoft.com/office/powerpoint/2010/main" val="3721782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41986"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198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E6998A0-87E2-478F-AEE6-4EB4C369E3F7}" type="slidenum">
              <a:rPr lang="zh-CN" altLang="en-US" smtClean="0">
                <a:ea typeface="宋体" charset="-122"/>
              </a:rPr>
              <a:pPr/>
              <a:t>16</a:t>
            </a:fld>
            <a:endParaRPr lang="en-US" altLang="zh-CN"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403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40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2969EF5-99C3-4177-AC09-DC2D9C346687}" type="slidenum">
              <a:rPr lang="zh-CN" altLang="en-US" smtClean="0">
                <a:ea typeface="宋体" charset="-122"/>
              </a:rPr>
              <a:pPr/>
              <a:t>17</a:t>
            </a:fld>
            <a:endParaRPr lang="en-US" altLang="zh-CN" smtClean="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60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608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B7D1701-A7BE-42F5-8CDB-EE3ABAFED0A0}" type="slidenum">
              <a:rPr lang="zh-CN" altLang="en-US" smtClean="0">
                <a:ea typeface="宋体" charset="-122"/>
              </a:rPr>
              <a:pPr/>
              <a:t>18</a:t>
            </a:fld>
            <a:endParaRPr lang="en-US" altLang="zh-CN"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481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813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87A6554-3D9E-4238-8377-AF1EA36AC421}" type="slidenum">
              <a:rPr lang="zh-CN" altLang="en-US" smtClean="0">
                <a:ea typeface="宋体" charset="-122"/>
              </a:rPr>
              <a:pPr/>
              <a:t>19</a:t>
            </a:fld>
            <a:endParaRPr lang="en-US" altLang="zh-CN"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7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1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9A714154-18F0-4432-A788-A0A0169A367F}" type="slidenum">
              <a:rPr lang="zh-CN" altLang="en-US" smtClean="0">
                <a:ea typeface="宋体" charset="-122"/>
              </a:rPr>
              <a:pPr/>
              <a:t>2</a:t>
            </a:fld>
            <a:endParaRPr lang="en-US" altLang="zh-CN" smtClean="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50178"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5017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6D75F2A-54A8-4FA4-B86C-D5610A768F9F}" type="slidenum">
              <a:rPr lang="zh-CN" altLang="en-US" smtClean="0">
                <a:ea typeface="宋体" charset="-122"/>
              </a:rPr>
              <a:pPr/>
              <a:t>20</a:t>
            </a:fld>
            <a:endParaRPr lang="en-US" altLang="zh-CN"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15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E88A4B-5E00-4148-AB59-8FE775E93C9C}" type="slidenum">
              <a:rPr lang="zh-CN" altLang="en-US" smtClean="0">
                <a:ea typeface="宋体" charset="-122"/>
              </a:rPr>
              <a:pPr/>
              <a:t>21</a:t>
            </a:fld>
            <a:endParaRPr lang="en-US" altLang="zh-CN" smtClean="0">
              <a:ea typeface="宋体" charset="-122"/>
            </a:endParaRPr>
          </a:p>
        </p:txBody>
      </p:sp>
    </p:spTree>
    <p:extLst>
      <p:ext uri="{BB962C8B-B14F-4D97-AF65-F5344CB8AC3E}">
        <p14:creationId xmlns:p14="http://schemas.microsoft.com/office/powerpoint/2010/main" val="284205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22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222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BED9218-57E1-4C36-AB82-5A2DB1166C7E}" type="slidenum">
              <a:rPr lang="zh-CN" altLang="en-US" smtClean="0">
                <a:ea typeface="宋体" charset="-122"/>
              </a:rPr>
              <a:pPr/>
              <a:t>22</a:t>
            </a:fld>
            <a:endParaRPr lang="en-US" altLang="zh-CN" smtClean="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42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427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E1CB13E-31A2-4986-81CA-3FB283A320FF}" type="slidenum">
              <a:rPr lang="zh-CN" altLang="en-US" smtClean="0">
                <a:ea typeface="宋体" charset="-122"/>
              </a:rPr>
              <a:pPr/>
              <a:t>23</a:t>
            </a:fld>
            <a:endParaRPr lang="en-US" altLang="zh-CN" smtClean="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56322"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5632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5134B7F-ECD8-4E45-A3FB-2079291D2CED}" type="slidenum">
              <a:rPr lang="zh-CN" altLang="en-US" smtClean="0">
                <a:ea typeface="宋体" charset="-122"/>
              </a:rPr>
              <a:pPr/>
              <a:t>24</a:t>
            </a:fld>
            <a:endParaRPr lang="en-US" altLang="zh-CN"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83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837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C4C0063-50A6-46EA-82C4-B3CEF7BCFC37}" type="slidenum">
              <a:rPr lang="zh-CN" altLang="en-US" smtClean="0">
                <a:ea typeface="宋体" charset="-122"/>
              </a:rPr>
              <a:pPr/>
              <a:t>25</a:t>
            </a:fld>
            <a:endParaRPr lang="en-US" altLang="zh-CN"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60418"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6041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EFE9A04-E004-4944-9B49-5A442C6F5931}" type="slidenum">
              <a:rPr lang="zh-CN" altLang="en-US" smtClean="0">
                <a:ea typeface="宋体" charset="-122"/>
              </a:rPr>
              <a:pPr/>
              <a:t>26</a:t>
            </a:fld>
            <a:endParaRPr lang="en-US" altLang="zh-CN" smtClean="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624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6246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1EB41A3-119B-4EBA-B98A-652F9FB13D88}" type="slidenum">
              <a:rPr lang="zh-CN" altLang="en-US" smtClean="0">
                <a:ea typeface="宋体" charset="-122"/>
              </a:rPr>
              <a:pPr/>
              <a:t>27</a:t>
            </a:fld>
            <a:endParaRPr lang="en-US" altLang="zh-CN"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94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945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B990EB2-C282-48B4-A76F-3F9FAD3A169D}" type="slidenum">
              <a:rPr lang="zh-CN" altLang="en-US" smtClean="0">
                <a:ea typeface="宋体" charset="-122"/>
              </a:rPr>
              <a:pPr/>
              <a:t>3</a:t>
            </a:fld>
            <a:endParaRPr lang="en-US" altLang="zh-CN"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15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E88A4B-5E00-4148-AB59-8FE775E93C9C}" type="slidenum">
              <a:rPr lang="zh-CN" altLang="en-US" smtClean="0">
                <a:ea typeface="宋体" charset="-122"/>
              </a:rPr>
              <a:pPr/>
              <a:t>4</a:t>
            </a:fld>
            <a:endParaRPr lang="en-US"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76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765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3F2E80E-3A29-4D1B-9CBD-6F588EB5B245}" type="slidenum">
              <a:rPr lang="zh-CN" altLang="en-US" smtClean="0">
                <a:ea typeface="宋体" charset="-122"/>
              </a:rPr>
              <a:pPr/>
              <a:t>5</a:t>
            </a:fld>
            <a:endParaRPr lang="en-US"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355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4DB7081-FBE6-42B1-A617-CFB08BAB6F49}" type="slidenum">
              <a:rPr lang="zh-CN" altLang="en-US" smtClean="0">
                <a:ea typeface="宋体" charset="-122"/>
              </a:rPr>
              <a:pPr/>
              <a:t>6</a:t>
            </a:fld>
            <a:endParaRPr lang="en-US" altLang="zh-CN" smtClean="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5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560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C3600CA-FF9E-474F-BC4F-9BAA88491521}" type="slidenum">
              <a:rPr lang="zh-CN" altLang="en-US" smtClean="0">
                <a:ea typeface="宋体" charset="-122"/>
              </a:rPr>
              <a:pPr/>
              <a:t>7</a:t>
            </a:fld>
            <a:endParaRPr lang="en-US" altLang="zh-CN" smtClean="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9698"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969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534D34C-A1FC-4F6C-9B97-5EEF12DABFDE}" type="slidenum">
              <a:rPr lang="zh-CN" altLang="en-US" smtClean="0">
                <a:ea typeface="宋体" charset="-122"/>
              </a:rPr>
              <a:pPr/>
              <a:t>8</a:t>
            </a:fld>
            <a:endParaRPr lang="en-US" altLang="zh-CN" smtClean="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15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1507"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E88A4B-5E00-4148-AB59-8FE775E93C9C}" type="slidenum">
              <a:rPr lang="zh-CN" altLang="en-US" smtClean="0">
                <a:ea typeface="宋体" charset="-122"/>
              </a:rPr>
              <a:pPr/>
              <a:t>9</a:t>
            </a:fld>
            <a:endParaRPr lang="en-US" altLang="zh-CN" smtClean="0">
              <a:ea typeface="宋体" charset="-122"/>
            </a:endParaRPr>
          </a:p>
        </p:txBody>
      </p:sp>
    </p:spTree>
    <p:extLst>
      <p:ext uri="{BB962C8B-B14F-4D97-AF65-F5344CB8AC3E}">
        <p14:creationId xmlns:p14="http://schemas.microsoft.com/office/powerpoint/2010/main" val="1681368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6" y="0"/>
            <a:ext cx="10146489" cy="5715000"/>
          </a:xfrm>
          <a:prstGeom prst="rect">
            <a:avLst/>
          </a:prstGeom>
        </p:spPr>
      </p:pic>
      <p:sp>
        <p:nvSpPr>
          <p:cNvPr id="3" name="矩形 2"/>
          <p:cNvSpPr/>
          <p:nvPr userDrawn="1"/>
        </p:nvSpPr>
        <p:spPr>
          <a:xfrm>
            <a:off x="6755" y="0"/>
            <a:ext cx="10033796" cy="5715000"/>
          </a:xfrm>
          <a:prstGeom prst="rect">
            <a:avLst/>
          </a:prstGeom>
          <a:solidFill>
            <a:srgbClr val="000D1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noAutofit/>
          </a:bodyPr>
          <a:lstStyle/>
          <a:p>
            <a:pPr algn="ct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6000" y="228600"/>
            <a:ext cx="2286000" cy="48768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08000" y="228600"/>
            <a:ext cx="6688667" cy="4876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871"/>
          <p:cNvPicPr>
            <a:picLocks noChangeAspect="1"/>
          </p:cNvPicPr>
          <p:nvPr userDrawn="1"/>
        </p:nvPicPr>
        <p:blipFill>
          <a:blip r:embed="rId2"/>
          <a:srcRect/>
          <a:stretch>
            <a:fillRect/>
          </a:stretch>
        </p:blipFill>
        <p:spPr bwMode="auto">
          <a:xfrm>
            <a:off x="0" y="4095750"/>
            <a:ext cx="10160000" cy="161925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02570" y="3671888"/>
            <a:ext cx="8636000" cy="1135062"/>
          </a:xfrm>
        </p:spPr>
        <p:txBody>
          <a:bodyPr anchor="t"/>
          <a:lstStyle>
            <a:lvl1pPr algn="l">
              <a:defRPr sz="4444"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02570" y="2422529"/>
            <a:ext cx="8636000" cy="1249363"/>
          </a:xfrm>
        </p:spPr>
        <p:txBody>
          <a:bodyPr anchor="b"/>
          <a:lstStyle>
            <a:lvl1pPr marL="0" indent="0">
              <a:buNone/>
              <a:defRPr sz="2222"/>
            </a:lvl1pPr>
            <a:lvl2pPr marL="507995" indent="0">
              <a:buNone/>
              <a:defRPr sz="2000"/>
            </a:lvl2pPr>
            <a:lvl3pPr marL="1015990" indent="0">
              <a:buNone/>
              <a:defRPr sz="1778"/>
            </a:lvl3pPr>
            <a:lvl4pPr marL="1523985" indent="0">
              <a:buNone/>
              <a:defRPr sz="1556"/>
            </a:lvl4pPr>
            <a:lvl5pPr marL="2031980" indent="0">
              <a:buNone/>
              <a:defRPr sz="1556"/>
            </a:lvl5pPr>
            <a:lvl6pPr marL="2539975" indent="0">
              <a:buNone/>
              <a:defRPr sz="1556"/>
            </a:lvl6pPr>
            <a:lvl7pPr marL="3047970" indent="0">
              <a:buNone/>
              <a:defRPr sz="1556"/>
            </a:lvl7pPr>
            <a:lvl8pPr marL="3555964" indent="0">
              <a:buNone/>
              <a:defRPr sz="1556"/>
            </a:lvl8pPr>
            <a:lvl9pPr marL="4063959" indent="0">
              <a:buNone/>
              <a:defRPr sz="1556"/>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08000" y="1333500"/>
            <a:ext cx="4487333" cy="3771900"/>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64667" y="1333500"/>
            <a:ext cx="4487333" cy="3771900"/>
          </a:xfrm>
        </p:spPr>
        <p:txBody>
          <a:bodyPr/>
          <a:lstStyle>
            <a:lvl1pPr>
              <a:defRPr sz="3111"/>
            </a:lvl1pPr>
            <a:lvl2pPr>
              <a:defRPr sz="2667"/>
            </a:lvl2pPr>
            <a:lvl3pPr>
              <a:defRPr sz="2222"/>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08000" y="1279526"/>
            <a:ext cx="4489098" cy="533400"/>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smtClean="0"/>
              <a:t>单击此处编辑母版文本样式</a:t>
            </a:r>
          </a:p>
        </p:txBody>
      </p:sp>
      <p:sp>
        <p:nvSpPr>
          <p:cNvPr id="4" name="内容占位符 3"/>
          <p:cNvSpPr>
            <a:spLocks noGrp="1"/>
          </p:cNvSpPr>
          <p:nvPr>
            <p:ph sz="half" idx="2"/>
          </p:nvPr>
        </p:nvSpPr>
        <p:spPr>
          <a:xfrm>
            <a:off x="508000" y="1812926"/>
            <a:ext cx="4489098" cy="3292476"/>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161148" y="1279526"/>
            <a:ext cx="4490861" cy="533400"/>
          </a:xfrm>
        </p:spPr>
        <p:txBody>
          <a:bodyPr anchor="b"/>
          <a:lstStyle>
            <a:lvl1pPr marL="0" indent="0">
              <a:buNone/>
              <a:defRPr sz="2667"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zh-CN" altLang="en-US" smtClean="0"/>
              <a:t>单击此处编辑母版文本样式</a:t>
            </a:r>
          </a:p>
        </p:txBody>
      </p:sp>
      <p:sp>
        <p:nvSpPr>
          <p:cNvPr id="6" name="内容占位符 5"/>
          <p:cNvSpPr>
            <a:spLocks noGrp="1"/>
          </p:cNvSpPr>
          <p:nvPr>
            <p:ph sz="quarter" idx="4"/>
          </p:nvPr>
        </p:nvSpPr>
        <p:spPr>
          <a:xfrm>
            <a:off x="5161148" y="1812926"/>
            <a:ext cx="4490861" cy="3292476"/>
          </a:xfrm>
        </p:spPr>
        <p:txBody>
          <a:bodyPr/>
          <a:lstStyle>
            <a:lvl1pPr>
              <a:defRPr sz="2667"/>
            </a:lvl1pPr>
            <a:lvl2pPr>
              <a:defRPr sz="2222"/>
            </a:lvl2pPr>
            <a:lvl3pPr>
              <a:defRPr sz="2000"/>
            </a:lvl3pPr>
            <a:lvl4pPr>
              <a:defRPr sz="1778"/>
            </a:lvl4pPr>
            <a:lvl5pPr>
              <a:defRPr sz="1778"/>
            </a:lvl5pPr>
            <a:lvl6pPr>
              <a:defRPr sz="1778"/>
            </a:lvl6pPr>
            <a:lvl7pPr>
              <a:defRPr sz="1778"/>
            </a:lvl7pPr>
            <a:lvl8pPr>
              <a:defRPr sz="1778"/>
            </a:lvl8pPr>
            <a:lvl9pPr>
              <a:defRPr sz="177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同侧圆角矩形 869"/>
          <p:cNvSpPr/>
          <p:nvPr userDrawn="1"/>
        </p:nvSpPr>
        <p:spPr>
          <a:xfrm flipV="1">
            <a:off x="0" y="0"/>
            <a:ext cx="10160000" cy="609600"/>
          </a:xfrm>
          <a:prstGeom prst="round2SameRect">
            <a:avLst>
              <a:gd name="adj1" fmla="val 0"/>
              <a:gd name="adj2" fmla="val 0"/>
            </a:avLst>
          </a:prstGeom>
          <a:gradFill flip="none" rotWithShape="1">
            <a:gsLst>
              <a:gs pos="0">
                <a:schemeClr val="accent1">
                  <a:alpha val="39000"/>
                </a:schemeClr>
              </a:gs>
              <a:gs pos="100000">
                <a:schemeClr val="accent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 name="图片 868"/>
          <p:cNvPicPr>
            <a:picLocks noChangeAspect="1"/>
          </p:cNvPicPr>
          <p:nvPr userDrawn="1"/>
        </p:nvPicPr>
        <p:blipFill>
          <a:blip r:embed="rId2"/>
          <a:srcRect/>
          <a:stretch>
            <a:fillRect/>
          </a:stretch>
        </p:blipFill>
        <p:spPr bwMode="auto">
          <a:xfrm>
            <a:off x="0" y="4713288"/>
            <a:ext cx="10160000" cy="1001712"/>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8009" y="227014"/>
            <a:ext cx="3342570" cy="968376"/>
          </a:xfrm>
        </p:spPr>
        <p:txBody>
          <a:bodyPr anchor="b"/>
          <a:lstStyle>
            <a:lvl1pPr algn="l">
              <a:defRPr sz="2222"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972278" y="227014"/>
            <a:ext cx="5679722" cy="4878387"/>
          </a:xfrm>
        </p:spPr>
        <p:txBody>
          <a:bodyPr/>
          <a:lstStyle>
            <a:lvl1pPr>
              <a:defRPr sz="3556"/>
            </a:lvl1pPr>
            <a:lvl2pPr>
              <a:defRPr sz="3111"/>
            </a:lvl2pPr>
            <a:lvl3pPr>
              <a:defRPr sz="2667"/>
            </a:lvl3pPr>
            <a:lvl4pPr>
              <a:defRPr sz="2222"/>
            </a:lvl4pPr>
            <a:lvl5pPr>
              <a:defRPr sz="2222"/>
            </a:lvl5pPr>
            <a:lvl6pPr>
              <a:defRPr sz="2222"/>
            </a:lvl6pPr>
            <a:lvl7pPr>
              <a:defRPr sz="2222"/>
            </a:lvl7pPr>
            <a:lvl8pPr>
              <a:defRPr sz="2222"/>
            </a:lvl8pPr>
            <a:lvl9pPr>
              <a:defRPr sz="2222"/>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08009" y="1195388"/>
            <a:ext cx="3342570" cy="3910012"/>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91431" y="4000501"/>
            <a:ext cx="6096000" cy="473076"/>
          </a:xfrm>
        </p:spPr>
        <p:txBody>
          <a:bodyPr anchor="b"/>
          <a:lstStyle>
            <a:lvl1pPr algn="l">
              <a:defRPr sz="2222"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91431" y="511176"/>
            <a:ext cx="6096000" cy="3429000"/>
          </a:xfrm>
        </p:spPr>
        <p:txBody>
          <a:bodyPr/>
          <a:lstStyle>
            <a:lvl1pPr marL="0" indent="0">
              <a:buNone/>
              <a:defRPr sz="3556"/>
            </a:lvl1pPr>
            <a:lvl2pPr marL="507995" indent="0">
              <a:buNone/>
              <a:defRPr sz="3111"/>
            </a:lvl2pPr>
            <a:lvl3pPr marL="1015990" indent="0">
              <a:buNone/>
              <a:defRPr sz="2667"/>
            </a:lvl3pPr>
            <a:lvl4pPr marL="1523985" indent="0">
              <a:buNone/>
              <a:defRPr sz="2222"/>
            </a:lvl4pPr>
            <a:lvl5pPr marL="2031980" indent="0">
              <a:buNone/>
              <a:defRPr sz="2222"/>
            </a:lvl5pPr>
            <a:lvl6pPr marL="2539975" indent="0">
              <a:buNone/>
              <a:defRPr sz="2222"/>
            </a:lvl6pPr>
            <a:lvl7pPr marL="3047970" indent="0">
              <a:buNone/>
              <a:defRPr sz="2222"/>
            </a:lvl7pPr>
            <a:lvl8pPr marL="3555964" indent="0">
              <a:buNone/>
              <a:defRPr sz="2222"/>
            </a:lvl8pPr>
            <a:lvl9pPr marL="4063959" indent="0">
              <a:buNone/>
              <a:defRPr sz="2222"/>
            </a:lvl9pPr>
          </a:lstStyle>
          <a:p>
            <a:pPr lvl="0"/>
            <a:endParaRPr lang="zh-CN" altLang="en-US" noProof="0" smtClean="0"/>
          </a:p>
        </p:txBody>
      </p:sp>
      <p:sp>
        <p:nvSpPr>
          <p:cNvPr id="4" name="文本占位符 3"/>
          <p:cNvSpPr>
            <a:spLocks noGrp="1"/>
          </p:cNvSpPr>
          <p:nvPr>
            <p:ph type="body" sz="half" idx="2"/>
          </p:nvPr>
        </p:nvSpPr>
        <p:spPr>
          <a:xfrm>
            <a:off x="1991431" y="4473579"/>
            <a:ext cx="6096000" cy="669926"/>
          </a:xfrm>
        </p:spPr>
        <p:txBody>
          <a:bodyPr/>
          <a:lstStyle>
            <a:lvl1pPr marL="0" indent="0">
              <a:buNone/>
              <a:defRPr sz="1556"/>
            </a:lvl1pPr>
            <a:lvl2pPr marL="507995" indent="0">
              <a:buNone/>
              <a:defRPr sz="1333"/>
            </a:lvl2pPr>
            <a:lvl3pPr marL="1015990" indent="0">
              <a:buNone/>
              <a:defRPr sz="1111"/>
            </a:lvl3pPr>
            <a:lvl4pPr marL="1523985" indent="0">
              <a:buNone/>
              <a:defRPr sz="1000"/>
            </a:lvl4pPr>
            <a:lvl5pPr marL="2031980" indent="0">
              <a:buNone/>
              <a:defRPr sz="1000"/>
            </a:lvl5pPr>
            <a:lvl6pPr marL="2539975" indent="0">
              <a:buNone/>
              <a:defRPr sz="1000"/>
            </a:lvl6pPr>
            <a:lvl7pPr marL="3047970" indent="0">
              <a:buNone/>
              <a:defRPr sz="1000"/>
            </a:lvl7pPr>
            <a:lvl8pPr marL="3555964" indent="0">
              <a:buNone/>
              <a:defRPr sz="1000"/>
            </a:lvl8pPr>
            <a:lvl9pPr marL="4063959" indent="0">
              <a:buNone/>
              <a:defRPr sz="10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508000" y="228600"/>
            <a:ext cx="91440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508000" y="1333500"/>
            <a:ext cx="91440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zh-CN" dirty="0" smtClean="0"/>
              <a:t>单击此处编辑母版文本样式</a:t>
            </a:r>
          </a:p>
          <a:p>
            <a:pPr lvl="1"/>
            <a:r>
              <a:rPr lang="zh-CN" altLang="zh-CN" dirty="0" smtClean="0"/>
              <a:t>第二级</a:t>
            </a:r>
          </a:p>
          <a:p>
            <a:pPr lvl="2"/>
            <a:r>
              <a:rPr lang="zh-CN" altLang="zh-CN" dirty="0" smtClean="0"/>
              <a:t>第三级</a:t>
            </a:r>
          </a:p>
          <a:p>
            <a:pPr lvl="3"/>
            <a:r>
              <a:rPr lang="zh-CN" altLang="zh-CN" dirty="0" smtClean="0"/>
              <a:t>第四级</a:t>
            </a:r>
          </a:p>
          <a:p>
            <a:pPr lvl="4"/>
            <a:r>
              <a:rPr lang="zh-CN" altLang="zh-CN" dirty="0" smtClean="0"/>
              <a:t>第五级</a:t>
            </a:r>
          </a:p>
        </p:txBody>
      </p:sp>
      <p:pic>
        <p:nvPicPr>
          <p:cNvPr id="2" name="图片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756" y="0"/>
            <a:ext cx="10146489" cy="5715000"/>
          </a:xfrm>
          <a:prstGeom prst="rect">
            <a:avLst/>
          </a:prstGeom>
        </p:spPr>
      </p:pic>
    </p:spTree>
  </p:cSld>
  <p:clrMap bg1="lt1" tx1="dk1" bg2="lt2" tx2="dk2" accent1="accent1" accent2="accent2" accent3="accent3" accent4="accent4" accent5="accent5" accent6="accent6" hlink="hlink" folHlink="folHlink"/>
  <p:sldLayoutIdLst>
    <p:sldLayoutId id="2147483713" r:id="rId1"/>
    <p:sldLayoutId id="2147483714" r:id="rId2"/>
    <p:sldLayoutId id="2147483712" r:id="rId3"/>
    <p:sldLayoutId id="2147483711" r:id="rId4"/>
    <p:sldLayoutId id="2147483710" r:id="rId5"/>
    <p:sldLayoutId id="2147483709" r:id="rId6"/>
    <p:sldLayoutId id="2147483715" r:id="rId7"/>
    <p:sldLayoutId id="2147483708" r:id="rId8"/>
    <p:sldLayoutId id="2147483707" r:id="rId9"/>
    <p:sldLayoutId id="2147483706" r:id="rId10"/>
    <p:sldLayoutId id="2147483705" r:id="rId11"/>
  </p:sldLayoutIdLst>
  <p:timing>
    <p:tnLst>
      <p:par>
        <p:cTn id="1" dur="indefinite" restart="never" nodeType="tmRoot"/>
      </p:par>
    </p:tnLst>
  </p:timing>
  <p:txStyles>
    <p:titleStyle>
      <a:lvl1pPr algn="ctr" rtl="0" eaLnBrk="0" fontAlgn="base" hangingPunct="0">
        <a:spcBef>
          <a:spcPct val="0"/>
        </a:spcBef>
        <a:spcAft>
          <a:spcPct val="0"/>
        </a:spcAft>
        <a:defRPr sz="4889">
          <a:solidFill>
            <a:schemeClr val="tx1"/>
          </a:solidFill>
          <a:latin typeface="+mj-lt"/>
          <a:ea typeface="+mj-ea"/>
          <a:cs typeface="+mj-cs"/>
        </a:defRPr>
      </a:lvl1pPr>
      <a:lvl2pPr algn="ctr" rtl="0" eaLnBrk="0" fontAlgn="base" hangingPunct="0">
        <a:spcBef>
          <a:spcPct val="0"/>
        </a:spcBef>
        <a:spcAft>
          <a:spcPct val="0"/>
        </a:spcAft>
        <a:defRPr sz="4889">
          <a:solidFill>
            <a:schemeClr val="tx1"/>
          </a:solidFill>
          <a:latin typeface="Calibri" pitchFamily="34" charset="0"/>
          <a:ea typeface="宋体" pitchFamily="2" charset="-122"/>
        </a:defRPr>
      </a:lvl2pPr>
      <a:lvl3pPr algn="ctr" rtl="0" eaLnBrk="0" fontAlgn="base" hangingPunct="0">
        <a:spcBef>
          <a:spcPct val="0"/>
        </a:spcBef>
        <a:spcAft>
          <a:spcPct val="0"/>
        </a:spcAft>
        <a:defRPr sz="4889">
          <a:solidFill>
            <a:schemeClr val="tx1"/>
          </a:solidFill>
          <a:latin typeface="Calibri" pitchFamily="34" charset="0"/>
          <a:ea typeface="宋体" pitchFamily="2" charset="-122"/>
        </a:defRPr>
      </a:lvl3pPr>
      <a:lvl4pPr algn="ctr" rtl="0" eaLnBrk="0" fontAlgn="base" hangingPunct="0">
        <a:spcBef>
          <a:spcPct val="0"/>
        </a:spcBef>
        <a:spcAft>
          <a:spcPct val="0"/>
        </a:spcAft>
        <a:defRPr sz="4889">
          <a:solidFill>
            <a:schemeClr val="tx1"/>
          </a:solidFill>
          <a:latin typeface="Calibri" pitchFamily="34" charset="0"/>
          <a:ea typeface="宋体" pitchFamily="2" charset="-122"/>
        </a:defRPr>
      </a:lvl4pPr>
      <a:lvl5pPr algn="ctr" rtl="0" eaLnBrk="0" fontAlgn="base" hangingPunct="0">
        <a:spcBef>
          <a:spcPct val="0"/>
        </a:spcBef>
        <a:spcAft>
          <a:spcPct val="0"/>
        </a:spcAft>
        <a:defRPr sz="4889">
          <a:solidFill>
            <a:schemeClr val="tx1"/>
          </a:solidFill>
          <a:latin typeface="Calibri" pitchFamily="34" charset="0"/>
          <a:ea typeface="宋体" pitchFamily="2" charset="-122"/>
        </a:defRPr>
      </a:lvl5pPr>
      <a:lvl6pPr marL="507995" algn="ctr" rtl="0" eaLnBrk="0" fontAlgn="base" hangingPunct="0">
        <a:spcBef>
          <a:spcPct val="0"/>
        </a:spcBef>
        <a:spcAft>
          <a:spcPct val="0"/>
        </a:spcAft>
        <a:defRPr sz="4889">
          <a:solidFill>
            <a:schemeClr val="tx1"/>
          </a:solidFill>
          <a:latin typeface="Calibri" pitchFamily="34" charset="0"/>
          <a:ea typeface="宋体" pitchFamily="2" charset="-122"/>
        </a:defRPr>
      </a:lvl6pPr>
      <a:lvl7pPr marL="1015990" algn="ctr" rtl="0" eaLnBrk="0" fontAlgn="base" hangingPunct="0">
        <a:spcBef>
          <a:spcPct val="0"/>
        </a:spcBef>
        <a:spcAft>
          <a:spcPct val="0"/>
        </a:spcAft>
        <a:defRPr sz="4889">
          <a:solidFill>
            <a:schemeClr val="tx1"/>
          </a:solidFill>
          <a:latin typeface="Calibri" pitchFamily="34" charset="0"/>
          <a:ea typeface="宋体" pitchFamily="2" charset="-122"/>
        </a:defRPr>
      </a:lvl7pPr>
      <a:lvl8pPr marL="1523985" algn="ctr" rtl="0" eaLnBrk="0" fontAlgn="base" hangingPunct="0">
        <a:spcBef>
          <a:spcPct val="0"/>
        </a:spcBef>
        <a:spcAft>
          <a:spcPct val="0"/>
        </a:spcAft>
        <a:defRPr sz="4889">
          <a:solidFill>
            <a:schemeClr val="tx1"/>
          </a:solidFill>
          <a:latin typeface="Calibri" pitchFamily="34" charset="0"/>
          <a:ea typeface="宋体" pitchFamily="2" charset="-122"/>
        </a:defRPr>
      </a:lvl8pPr>
      <a:lvl9pPr marL="2031980" algn="ctr" rtl="0" eaLnBrk="0" fontAlgn="base" hangingPunct="0">
        <a:spcBef>
          <a:spcPct val="0"/>
        </a:spcBef>
        <a:spcAft>
          <a:spcPct val="0"/>
        </a:spcAft>
        <a:defRPr sz="4889">
          <a:solidFill>
            <a:schemeClr val="tx1"/>
          </a:solidFill>
          <a:latin typeface="Calibri" pitchFamily="34" charset="0"/>
          <a:ea typeface="宋体" pitchFamily="2" charset="-122"/>
        </a:defRPr>
      </a:lvl9pPr>
    </p:titleStyle>
    <p:bodyStyle>
      <a:lvl1pPr marL="380996" indent="-380996" algn="l" rtl="0" eaLnBrk="0" fontAlgn="base" hangingPunct="0">
        <a:spcBef>
          <a:spcPct val="20000"/>
        </a:spcBef>
        <a:spcAft>
          <a:spcPct val="0"/>
        </a:spcAft>
        <a:buFont typeface="Arial" charset="0"/>
        <a:buChar char="•"/>
        <a:defRPr sz="3556">
          <a:solidFill>
            <a:schemeClr val="tx1"/>
          </a:solidFill>
          <a:latin typeface="+mn-lt"/>
          <a:ea typeface="+mn-ea"/>
          <a:cs typeface="+mn-cs"/>
        </a:defRPr>
      </a:lvl1pPr>
      <a:lvl2pPr marL="825492" indent="-317497" algn="l" rtl="0" eaLnBrk="0" fontAlgn="base" hangingPunct="0">
        <a:spcBef>
          <a:spcPct val="20000"/>
        </a:spcBef>
        <a:spcAft>
          <a:spcPct val="0"/>
        </a:spcAft>
        <a:buFont typeface="Arial" charset="0"/>
        <a:buChar char="–"/>
        <a:defRPr sz="3111">
          <a:solidFill>
            <a:schemeClr val="tx1"/>
          </a:solidFill>
          <a:latin typeface="+mn-lt"/>
          <a:ea typeface="+mn-ea"/>
        </a:defRPr>
      </a:lvl2pPr>
      <a:lvl3pPr marL="1269987" indent="-253997" algn="l" rtl="0" eaLnBrk="0" fontAlgn="base" hangingPunct="0">
        <a:spcBef>
          <a:spcPct val="20000"/>
        </a:spcBef>
        <a:spcAft>
          <a:spcPct val="0"/>
        </a:spcAft>
        <a:buFont typeface="Arial" charset="0"/>
        <a:buChar char="•"/>
        <a:defRPr sz="2667">
          <a:solidFill>
            <a:schemeClr val="tx1"/>
          </a:solidFill>
          <a:latin typeface="+mn-lt"/>
          <a:ea typeface="+mn-ea"/>
        </a:defRPr>
      </a:lvl3pPr>
      <a:lvl4pPr marL="1777982" indent="-253997" algn="l" rtl="0" eaLnBrk="0" fontAlgn="base" hangingPunct="0">
        <a:spcBef>
          <a:spcPct val="20000"/>
        </a:spcBef>
        <a:spcAft>
          <a:spcPct val="0"/>
        </a:spcAft>
        <a:buFont typeface="Arial" charset="0"/>
        <a:buChar char="–"/>
        <a:defRPr sz="2222">
          <a:solidFill>
            <a:schemeClr val="tx1"/>
          </a:solidFill>
          <a:latin typeface="+mn-lt"/>
          <a:ea typeface="+mn-ea"/>
        </a:defRPr>
      </a:lvl4pPr>
      <a:lvl5pPr marL="2285977" indent="-253997" algn="l" rtl="0" eaLnBrk="0" fontAlgn="base" hangingPunct="0">
        <a:spcBef>
          <a:spcPct val="20000"/>
        </a:spcBef>
        <a:spcAft>
          <a:spcPct val="0"/>
        </a:spcAft>
        <a:buFont typeface="Arial" charset="0"/>
        <a:buChar char="»"/>
        <a:defRPr sz="2222">
          <a:solidFill>
            <a:schemeClr val="tx1"/>
          </a:solidFill>
          <a:latin typeface="+mn-lt"/>
          <a:ea typeface="+mn-ea"/>
        </a:defRPr>
      </a:lvl5pPr>
      <a:lvl6pPr marL="2793972" indent="-253997" algn="l" rtl="0" eaLnBrk="0" fontAlgn="base" hangingPunct="0">
        <a:spcBef>
          <a:spcPct val="20000"/>
        </a:spcBef>
        <a:spcAft>
          <a:spcPct val="0"/>
        </a:spcAft>
        <a:buFont typeface="Arial" pitchFamily="34" charset="0"/>
        <a:buChar char="»"/>
        <a:defRPr sz="2222">
          <a:solidFill>
            <a:schemeClr val="tx1"/>
          </a:solidFill>
          <a:latin typeface="+mn-lt"/>
          <a:ea typeface="+mn-ea"/>
        </a:defRPr>
      </a:lvl6pPr>
      <a:lvl7pPr marL="3301967" indent="-253997" algn="l" rtl="0" eaLnBrk="0" fontAlgn="base" hangingPunct="0">
        <a:spcBef>
          <a:spcPct val="20000"/>
        </a:spcBef>
        <a:spcAft>
          <a:spcPct val="0"/>
        </a:spcAft>
        <a:buFont typeface="Arial" pitchFamily="34" charset="0"/>
        <a:buChar char="»"/>
        <a:defRPr sz="2222">
          <a:solidFill>
            <a:schemeClr val="tx1"/>
          </a:solidFill>
          <a:latin typeface="+mn-lt"/>
          <a:ea typeface="+mn-ea"/>
        </a:defRPr>
      </a:lvl7pPr>
      <a:lvl8pPr marL="3809962" indent="-253997" algn="l" rtl="0" eaLnBrk="0" fontAlgn="base" hangingPunct="0">
        <a:spcBef>
          <a:spcPct val="20000"/>
        </a:spcBef>
        <a:spcAft>
          <a:spcPct val="0"/>
        </a:spcAft>
        <a:buFont typeface="Arial" pitchFamily="34" charset="0"/>
        <a:buChar char="»"/>
        <a:defRPr sz="2222">
          <a:solidFill>
            <a:schemeClr val="tx1"/>
          </a:solidFill>
          <a:latin typeface="+mn-lt"/>
          <a:ea typeface="+mn-ea"/>
        </a:defRPr>
      </a:lvl8pPr>
      <a:lvl9pPr marL="4317957" indent="-253997" algn="l" rtl="0" eaLnBrk="0" fontAlgn="base" hangingPunct="0">
        <a:spcBef>
          <a:spcPct val="20000"/>
        </a:spcBef>
        <a:spcAft>
          <a:spcPct val="0"/>
        </a:spcAft>
        <a:buFont typeface="Arial" pitchFamily="34" charset="0"/>
        <a:buChar char="»"/>
        <a:defRPr sz="2222">
          <a:solidFill>
            <a:schemeClr val="tx1"/>
          </a:solidFill>
          <a:latin typeface="+mn-lt"/>
          <a:ea typeface="+mn-ea"/>
        </a:defRPr>
      </a:lvl9pPr>
    </p:bodyStyle>
    <p:otherStyle>
      <a:defPPr>
        <a:defRPr lang="zh-CN"/>
      </a:defPPr>
      <a:lvl1pPr marL="0" algn="l" defTabSz="1015990" rtl="0" eaLnBrk="1" latinLnBrk="0" hangingPunct="1">
        <a:defRPr sz="2000" kern="1200">
          <a:solidFill>
            <a:schemeClr val="tx1"/>
          </a:solidFill>
          <a:latin typeface="+mn-lt"/>
          <a:ea typeface="+mn-ea"/>
          <a:cs typeface="+mn-cs"/>
        </a:defRPr>
      </a:lvl1pPr>
      <a:lvl2pPr marL="507995" algn="l" defTabSz="1015990" rtl="0" eaLnBrk="1" latinLnBrk="0" hangingPunct="1">
        <a:defRPr sz="2000" kern="1200">
          <a:solidFill>
            <a:schemeClr val="tx1"/>
          </a:solidFill>
          <a:latin typeface="+mn-lt"/>
          <a:ea typeface="+mn-ea"/>
          <a:cs typeface="+mn-cs"/>
        </a:defRPr>
      </a:lvl2pPr>
      <a:lvl3pPr marL="1015990" algn="l" defTabSz="1015990" rtl="0" eaLnBrk="1" latinLnBrk="0" hangingPunct="1">
        <a:defRPr sz="2000" kern="1200">
          <a:solidFill>
            <a:schemeClr val="tx1"/>
          </a:solidFill>
          <a:latin typeface="+mn-lt"/>
          <a:ea typeface="+mn-ea"/>
          <a:cs typeface="+mn-cs"/>
        </a:defRPr>
      </a:lvl3pPr>
      <a:lvl4pPr marL="1523985" algn="l" defTabSz="1015990" rtl="0" eaLnBrk="1" latinLnBrk="0" hangingPunct="1">
        <a:defRPr sz="2000" kern="1200">
          <a:solidFill>
            <a:schemeClr val="tx1"/>
          </a:solidFill>
          <a:latin typeface="+mn-lt"/>
          <a:ea typeface="+mn-ea"/>
          <a:cs typeface="+mn-cs"/>
        </a:defRPr>
      </a:lvl4pPr>
      <a:lvl5pPr marL="2031980" algn="l" defTabSz="1015990" rtl="0" eaLnBrk="1" latinLnBrk="0" hangingPunct="1">
        <a:defRPr sz="2000" kern="1200">
          <a:solidFill>
            <a:schemeClr val="tx1"/>
          </a:solidFill>
          <a:latin typeface="+mn-lt"/>
          <a:ea typeface="+mn-ea"/>
          <a:cs typeface="+mn-cs"/>
        </a:defRPr>
      </a:lvl5pPr>
      <a:lvl6pPr marL="2539975" algn="l" defTabSz="1015990" rtl="0" eaLnBrk="1" latinLnBrk="0" hangingPunct="1">
        <a:defRPr sz="2000" kern="1200">
          <a:solidFill>
            <a:schemeClr val="tx1"/>
          </a:solidFill>
          <a:latin typeface="+mn-lt"/>
          <a:ea typeface="+mn-ea"/>
          <a:cs typeface="+mn-cs"/>
        </a:defRPr>
      </a:lvl6pPr>
      <a:lvl7pPr marL="3047970" algn="l" defTabSz="1015990" rtl="0" eaLnBrk="1" latinLnBrk="0" hangingPunct="1">
        <a:defRPr sz="2000" kern="1200">
          <a:solidFill>
            <a:schemeClr val="tx1"/>
          </a:solidFill>
          <a:latin typeface="+mn-lt"/>
          <a:ea typeface="+mn-ea"/>
          <a:cs typeface="+mn-cs"/>
        </a:defRPr>
      </a:lvl7pPr>
      <a:lvl8pPr marL="3555964" algn="l" defTabSz="1015990" rtl="0" eaLnBrk="1" latinLnBrk="0" hangingPunct="1">
        <a:defRPr sz="2000" kern="1200">
          <a:solidFill>
            <a:schemeClr val="tx1"/>
          </a:solidFill>
          <a:latin typeface="+mn-lt"/>
          <a:ea typeface="+mn-ea"/>
          <a:cs typeface="+mn-cs"/>
        </a:defRPr>
      </a:lvl8pPr>
      <a:lvl9pPr marL="4063959" algn="l" defTabSz="1015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8999"/>
            <a:ext cx="10146489" cy="63500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20" y="-182838"/>
            <a:ext cx="10146489" cy="6350000"/>
          </a:xfrm>
          <a:prstGeom prst="rect">
            <a:avLst/>
          </a:prstGeom>
        </p:spPr>
      </p:pic>
      <p:pic>
        <p:nvPicPr>
          <p:cNvPr id="43" name="图片 42"/>
          <p:cNvPicPr>
            <a:picLocks noChangeAspect="1"/>
          </p:cNvPicPr>
          <p:nvPr/>
        </p:nvPicPr>
        <p:blipFill>
          <a:blip r:embed="rId6"/>
          <a:srcRect/>
          <a:stretch>
            <a:fillRect/>
          </a:stretch>
        </p:blipFill>
        <p:spPr bwMode="auto">
          <a:xfrm>
            <a:off x="0" y="4291542"/>
            <a:ext cx="10160000" cy="1740958"/>
          </a:xfrm>
          <a:prstGeom prst="rect">
            <a:avLst/>
          </a:prstGeom>
          <a:noFill/>
          <a:ln w="9525">
            <a:noFill/>
            <a:miter lim="800000"/>
            <a:headEnd/>
            <a:tailEnd/>
          </a:ln>
        </p:spPr>
      </p:pic>
      <p:sp>
        <p:nvSpPr>
          <p:cNvPr id="5156" name="TextBox 42" descr="6A3013BADB884660B194CAD3FEF2932C# #TextBox 42"/>
          <p:cNvSpPr txBox="1">
            <a:spLocks noChangeArrowheads="1"/>
          </p:cNvSpPr>
          <p:nvPr/>
        </p:nvSpPr>
        <p:spPr bwMode="auto">
          <a:xfrm>
            <a:off x="1882751" y="3874995"/>
            <a:ext cx="3433248" cy="1015663"/>
          </a:xfrm>
          <a:prstGeom prst="rect">
            <a:avLst/>
          </a:prstGeom>
          <a:noFill/>
          <a:ln>
            <a:noFill/>
          </a:ln>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6000" spc="333" dirty="0">
                <a:solidFill>
                  <a:schemeClr val="bg1"/>
                </a:solidFill>
                <a:effectLst>
                  <a:glow rad="127000">
                    <a:schemeClr val="accent1">
                      <a:satMod val="175000"/>
                      <a:alpha val="30000"/>
                    </a:schemeClr>
                  </a:glow>
                </a:effectLst>
                <a:latin typeface="方正兰亭特黑_GBK" panose="02000000000000000000" pitchFamily="2" charset="-122"/>
                <a:ea typeface="方正兰亭特黑_GBK" panose="02000000000000000000" pitchFamily="2" charset="-122"/>
              </a:rPr>
              <a:t>人工智能</a:t>
            </a:r>
          </a:p>
        </p:txBody>
      </p:sp>
      <p:sp>
        <p:nvSpPr>
          <p:cNvPr id="5158" name="TextBox 44" descr="6C3FA372396F463c81AB3CDF6D7CE186# #TextBox 44"/>
          <p:cNvSpPr txBox="1">
            <a:spLocks noChangeArrowheads="1"/>
          </p:cNvSpPr>
          <p:nvPr/>
        </p:nvSpPr>
        <p:spPr bwMode="auto">
          <a:xfrm>
            <a:off x="1564347" y="4816541"/>
            <a:ext cx="4040563" cy="331757"/>
          </a:xfrm>
          <a:prstGeom prst="rect">
            <a:avLst/>
          </a:prstGeom>
          <a:noFill/>
          <a:ln>
            <a:noFill/>
          </a:ln>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a:defRPr/>
            </a:pPr>
            <a:r>
              <a:rPr lang="zh-CN" altLang="en-US" sz="1556" dirty="0">
                <a:solidFill>
                  <a:schemeClr val="accent3">
                    <a:lumMod val="40000"/>
                    <a:lumOff val="60000"/>
                  </a:schemeClr>
                </a:solidFill>
                <a:latin typeface="方正兰亭黑_GBK" pitchFamily="2" charset="-122"/>
                <a:ea typeface="方正兰亭黑_GBK" pitchFamily="2" charset="-122"/>
              </a:rPr>
              <a:t>商务贸易</a:t>
            </a:r>
            <a:r>
              <a:rPr lang="en-US" altLang="zh-CN" sz="1556" dirty="0">
                <a:solidFill>
                  <a:schemeClr val="accent3">
                    <a:lumMod val="40000"/>
                    <a:lumOff val="60000"/>
                  </a:schemeClr>
                </a:solidFill>
                <a:latin typeface="方正兰亭黑_GBK" pitchFamily="2" charset="-122"/>
                <a:ea typeface="方正兰亭黑_GBK" pitchFamily="2" charset="-122"/>
              </a:rPr>
              <a:t>/</a:t>
            </a:r>
            <a:r>
              <a:rPr lang="zh-CN" altLang="en-US" sz="1556" dirty="0">
                <a:solidFill>
                  <a:schemeClr val="accent3">
                    <a:lumMod val="40000"/>
                    <a:lumOff val="60000"/>
                  </a:schemeClr>
                </a:solidFill>
                <a:latin typeface="方正兰亭黑_GBK" pitchFamily="2" charset="-122"/>
                <a:ea typeface="方正兰亭黑_GBK" pitchFamily="2" charset="-122"/>
              </a:rPr>
              <a:t>工作报告</a:t>
            </a:r>
            <a:r>
              <a:rPr lang="en-US" altLang="zh-CN" sz="1556" dirty="0">
                <a:solidFill>
                  <a:schemeClr val="accent3">
                    <a:lumMod val="40000"/>
                    <a:lumOff val="60000"/>
                  </a:schemeClr>
                </a:solidFill>
                <a:latin typeface="方正兰亭黑_GBK" pitchFamily="2" charset="-122"/>
                <a:ea typeface="方正兰亭黑_GBK" pitchFamily="2" charset="-122"/>
              </a:rPr>
              <a:t>/</a:t>
            </a:r>
            <a:r>
              <a:rPr lang="zh-CN" altLang="en-US" sz="1556" dirty="0">
                <a:solidFill>
                  <a:schemeClr val="accent3">
                    <a:lumMod val="40000"/>
                    <a:lumOff val="60000"/>
                  </a:schemeClr>
                </a:solidFill>
                <a:latin typeface="方正兰亭黑_GBK" pitchFamily="2" charset="-122"/>
                <a:ea typeface="方正兰亭黑_GBK" pitchFamily="2" charset="-122"/>
              </a:rPr>
              <a:t>工作总结</a:t>
            </a:r>
            <a:r>
              <a:rPr lang="en-US" altLang="zh-CN" sz="1556" dirty="0">
                <a:solidFill>
                  <a:schemeClr val="accent3">
                    <a:lumMod val="40000"/>
                    <a:lumOff val="60000"/>
                  </a:schemeClr>
                </a:solidFill>
                <a:latin typeface="方正兰亭黑_GBK" pitchFamily="2" charset="-122"/>
                <a:ea typeface="方正兰亭黑_GBK" pitchFamily="2" charset="-122"/>
              </a:rPr>
              <a:t>/</a:t>
            </a:r>
            <a:r>
              <a:rPr lang="zh-CN" altLang="en-US" sz="1556" dirty="0">
                <a:solidFill>
                  <a:schemeClr val="accent3">
                    <a:lumMod val="40000"/>
                    <a:lumOff val="60000"/>
                  </a:schemeClr>
                </a:solidFill>
                <a:latin typeface="方正兰亭黑_GBK" pitchFamily="2" charset="-122"/>
                <a:ea typeface="方正兰亭黑_GBK" pitchFamily="2" charset="-122"/>
              </a:rPr>
              <a:t>蓝色科技</a:t>
            </a:r>
          </a:p>
        </p:txBody>
      </p:sp>
      <p:sp>
        <p:nvSpPr>
          <p:cNvPr id="14341" name="Freeform 5820"/>
          <p:cNvSpPr>
            <a:spLocks/>
          </p:cNvSpPr>
          <p:nvPr/>
        </p:nvSpPr>
        <p:spPr bwMode="auto">
          <a:xfrm>
            <a:off x="2524126" y="6254750"/>
            <a:ext cx="716139" cy="1834444"/>
          </a:xfrm>
          <a:custGeom>
            <a:avLst/>
            <a:gdLst>
              <a:gd name="T0" fmla="*/ 420688 w 406"/>
              <a:gd name="T1" fmla="*/ 0 h 1040"/>
              <a:gd name="T2" fmla="*/ 0 w 406"/>
              <a:gd name="T3" fmla="*/ 1644650 h 1040"/>
              <a:gd name="T4" fmla="*/ 22225 w 406"/>
              <a:gd name="T5" fmla="*/ 1651000 h 1040"/>
              <a:gd name="T6" fmla="*/ 644525 w 406"/>
              <a:gd name="T7" fmla="*/ 71437 h 1040"/>
              <a:gd name="T8" fmla="*/ 420688 w 406"/>
              <a:gd name="T9" fmla="*/ 0 h 1040"/>
              <a:gd name="T10" fmla="*/ 0 60000 65536"/>
              <a:gd name="T11" fmla="*/ 0 60000 65536"/>
              <a:gd name="T12" fmla="*/ 0 60000 65536"/>
              <a:gd name="T13" fmla="*/ 0 60000 65536"/>
              <a:gd name="T14" fmla="*/ 0 60000 65536"/>
              <a:gd name="T15" fmla="*/ 0 w 406"/>
              <a:gd name="T16" fmla="*/ 0 h 1040"/>
              <a:gd name="T17" fmla="*/ 406 w 406"/>
              <a:gd name="T18" fmla="*/ 1040 h 1040"/>
            </a:gdLst>
            <a:ahLst/>
            <a:cxnLst>
              <a:cxn ang="T10">
                <a:pos x="T0" y="T1"/>
              </a:cxn>
              <a:cxn ang="T11">
                <a:pos x="T2" y="T3"/>
              </a:cxn>
              <a:cxn ang="T12">
                <a:pos x="T4" y="T5"/>
              </a:cxn>
              <a:cxn ang="T13">
                <a:pos x="T6" y="T7"/>
              </a:cxn>
              <a:cxn ang="T14">
                <a:pos x="T8" y="T9"/>
              </a:cxn>
            </a:cxnLst>
            <a:rect l="T15" t="T16" r="T17" b="T18"/>
            <a:pathLst>
              <a:path w="406" h="1040">
                <a:moveTo>
                  <a:pt x="265" y="0"/>
                </a:moveTo>
                <a:lnTo>
                  <a:pt x="0" y="1036"/>
                </a:lnTo>
                <a:lnTo>
                  <a:pt x="14" y="1040"/>
                </a:lnTo>
                <a:lnTo>
                  <a:pt x="406" y="45"/>
                </a:lnTo>
                <a:lnTo>
                  <a:pt x="265" y="0"/>
                </a:lnTo>
              </a:path>
            </a:pathLst>
          </a:custGeom>
          <a:noFill/>
          <a:ln w="9525">
            <a:noFill/>
            <a:round/>
            <a:headEnd/>
            <a:tailEnd/>
          </a:ln>
        </p:spPr>
        <p:txBody>
          <a:bodyPr/>
          <a:lstStyle/>
          <a:p>
            <a:endParaRPr lang="zh-CN" altLang="en-US"/>
          </a:p>
        </p:txBody>
      </p:sp>
      <p:grpSp>
        <p:nvGrpSpPr>
          <p:cNvPr id="46" name="组合 45"/>
          <p:cNvGrpSpPr>
            <a:grpSpLocks/>
          </p:cNvGrpSpPr>
          <p:nvPr/>
        </p:nvGrpSpPr>
        <p:grpSpPr bwMode="auto">
          <a:xfrm>
            <a:off x="-396875" y="19404"/>
            <a:ext cx="10865557" cy="4427361"/>
            <a:chOff x="-717603" y="303795"/>
            <a:chExt cx="9779403" cy="3983462"/>
          </a:xfrm>
        </p:grpSpPr>
        <p:sp>
          <p:nvSpPr>
            <p:cNvPr id="14344" name="Freeform 5796"/>
            <p:cNvSpPr>
              <a:spLocks/>
            </p:cNvSpPr>
            <p:nvPr/>
          </p:nvSpPr>
          <p:spPr bwMode="auto">
            <a:xfrm>
              <a:off x="8195397" y="1683070"/>
              <a:ext cx="59752" cy="62243"/>
            </a:xfrm>
            <a:custGeom>
              <a:avLst/>
              <a:gdLst>
                <a:gd name="T0" fmla="*/ 2490 w 24"/>
                <a:gd name="T1" fmla="*/ 0 h 25"/>
                <a:gd name="T2" fmla="*/ 29876 w 24"/>
                <a:gd name="T3" fmla="*/ 27387 h 25"/>
                <a:gd name="T4" fmla="*/ 59752 w 24"/>
                <a:gd name="T5" fmla="*/ 4979 h 25"/>
                <a:gd name="T6" fmla="*/ 34855 w 24"/>
                <a:gd name="T7" fmla="*/ 32366 h 25"/>
                <a:gd name="T8" fmla="*/ 59752 w 24"/>
                <a:gd name="T9" fmla="*/ 62243 h 25"/>
                <a:gd name="T10" fmla="*/ 29876 w 24"/>
                <a:gd name="T11" fmla="*/ 37346 h 25"/>
                <a:gd name="T12" fmla="*/ 0 w 24"/>
                <a:gd name="T13" fmla="*/ 62243 h 25"/>
                <a:gd name="T14" fmla="*/ 24897 w 24"/>
                <a:gd name="T15" fmla="*/ 32366 h 25"/>
                <a:gd name="T16" fmla="*/ 2490 w 24"/>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5"/>
                <a:gd name="T29" fmla="*/ 24 w 24"/>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5">
                  <a:moveTo>
                    <a:pt x="1" y="0"/>
                  </a:moveTo>
                  <a:lnTo>
                    <a:pt x="12" y="11"/>
                  </a:lnTo>
                  <a:lnTo>
                    <a:pt x="24" y="2"/>
                  </a:lnTo>
                  <a:lnTo>
                    <a:pt x="14" y="13"/>
                  </a:lnTo>
                  <a:lnTo>
                    <a:pt x="24" y="25"/>
                  </a:lnTo>
                  <a:lnTo>
                    <a:pt x="12" y="15"/>
                  </a:lnTo>
                  <a:lnTo>
                    <a:pt x="0" y="25"/>
                  </a:lnTo>
                  <a:lnTo>
                    <a:pt x="10" y="13"/>
                  </a:lnTo>
                  <a:lnTo>
                    <a:pt x="1" y="0"/>
                  </a:lnTo>
                  <a:close/>
                </a:path>
              </a:pathLst>
            </a:custGeom>
            <a:solidFill>
              <a:schemeClr val="accent1"/>
            </a:solidFill>
            <a:ln w="9525">
              <a:noFill/>
              <a:round/>
              <a:headEnd/>
              <a:tailEnd/>
            </a:ln>
          </p:spPr>
          <p:txBody>
            <a:bodyPr/>
            <a:lstStyle/>
            <a:p>
              <a:endParaRPr lang="zh-CN" altLang="en-US"/>
            </a:p>
          </p:txBody>
        </p:sp>
        <p:sp>
          <p:nvSpPr>
            <p:cNvPr id="14345" name="Freeform 5797"/>
            <p:cNvSpPr>
              <a:spLocks/>
            </p:cNvSpPr>
            <p:nvPr/>
          </p:nvSpPr>
          <p:spPr bwMode="auto">
            <a:xfrm>
              <a:off x="1226828" y="3112137"/>
              <a:ext cx="62241" cy="62243"/>
            </a:xfrm>
            <a:custGeom>
              <a:avLst/>
              <a:gdLst>
                <a:gd name="T0" fmla="*/ 0 w 25"/>
                <a:gd name="T1" fmla="*/ 14938 h 25"/>
                <a:gd name="T2" fmla="*/ 27386 w 25"/>
                <a:gd name="T3" fmla="*/ 27387 h 25"/>
                <a:gd name="T4" fmla="*/ 47303 w 25"/>
                <a:gd name="T5" fmla="*/ 0 h 25"/>
                <a:gd name="T6" fmla="*/ 32365 w 25"/>
                <a:gd name="T7" fmla="*/ 29877 h 25"/>
                <a:gd name="T8" fmla="*/ 62241 w 25"/>
                <a:gd name="T9" fmla="*/ 47305 h 25"/>
                <a:gd name="T10" fmla="*/ 29876 w 25"/>
                <a:gd name="T11" fmla="*/ 34856 h 25"/>
                <a:gd name="T12" fmla="*/ 14938 w 25"/>
                <a:gd name="T13" fmla="*/ 62243 h 25"/>
                <a:gd name="T14" fmla="*/ 24896 w 25"/>
                <a:gd name="T15" fmla="*/ 32366 h 25"/>
                <a:gd name="T16" fmla="*/ 0 w 25"/>
                <a:gd name="T17" fmla="*/ 1493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5"/>
                <a:gd name="T29" fmla="*/ 25 w 25"/>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5">
                  <a:moveTo>
                    <a:pt x="0" y="6"/>
                  </a:moveTo>
                  <a:lnTo>
                    <a:pt x="11" y="11"/>
                  </a:lnTo>
                  <a:lnTo>
                    <a:pt x="19" y="0"/>
                  </a:lnTo>
                  <a:lnTo>
                    <a:pt x="13" y="12"/>
                  </a:lnTo>
                  <a:lnTo>
                    <a:pt x="25" y="19"/>
                  </a:lnTo>
                  <a:lnTo>
                    <a:pt x="12" y="14"/>
                  </a:lnTo>
                  <a:lnTo>
                    <a:pt x="6" y="25"/>
                  </a:lnTo>
                  <a:lnTo>
                    <a:pt x="10" y="13"/>
                  </a:lnTo>
                  <a:lnTo>
                    <a:pt x="0" y="6"/>
                  </a:lnTo>
                  <a:close/>
                </a:path>
              </a:pathLst>
            </a:custGeom>
            <a:solidFill>
              <a:schemeClr val="accent1"/>
            </a:solidFill>
            <a:ln w="9525">
              <a:noFill/>
              <a:round/>
              <a:headEnd/>
              <a:tailEnd/>
            </a:ln>
          </p:spPr>
          <p:txBody>
            <a:bodyPr/>
            <a:lstStyle/>
            <a:p>
              <a:endParaRPr lang="zh-CN" altLang="en-US"/>
            </a:p>
          </p:txBody>
        </p:sp>
        <p:sp>
          <p:nvSpPr>
            <p:cNvPr id="14346" name="Freeform 5798"/>
            <p:cNvSpPr>
              <a:spLocks/>
            </p:cNvSpPr>
            <p:nvPr/>
          </p:nvSpPr>
          <p:spPr bwMode="auto">
            <a:xfrm>
              <a:off x="2932249" y="1471448"/>
              <a:ext cx="67221" cy="69710"/>
            </a:xfrm>
            <a:custGeom>
              <a:avLst/>
              <a:gdLst>
                <a:gd name="T0" fmla="*/ 62242 w 27"/>
                <a:gd name="T1" fmla="*/ 0 h 28"/>
                <a:gd name="T2" fmla="*/ 34855 w 27"/>
                <a:gd name="T3" fmla="*/ 29876 h 28"/>
                <a:gd name="T4" fmla="*/ 0 w 27"/>
                <a:gd name="T5" fmla="*/ 4979 h 28"/>
                <a:gd name="T6" fmla="*/ 29876 w 27"/>
                <a:gd name="T7" fmla="*/ 34855 h 28"/>
                <a:gd name="T8" fmla="*/ 4979 w 27"/>
                <a:gd name="T9" fmla="*/ 69710 h 28"/>
                <a:gd name="T10" fmla="*/ 34855 w 27"/>
                <a:gd name="T11" fmla="*/ 39834 h 28"/>
                <a:gd name="T12" fmla="*/ 67221 w 27"/>
                <a:gd name="T13" fmla="*/ 62241 h 28"/>
                <a:gd name="T14" fmla="*/ 39835 w 27"/>
                <a:gd name="T15" fmla="*/ 34855 h 28"/>
                <a:gd name="T16" fmla="*/ 62242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8"/>
                <a:gd name="T29" fmla="*/ 27 w 27"/>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8">
                  <a:moveTo>
                    <a:pt x="25" y="0"/>
                  </a:moveTo>
                  <a:lnTo>
                    <a:pt x="14" y="12"/>
                  </a:lnTo>
                  <a:lnTo>
                    <a:pt x="0" y="2"/>
                  </a:lnTo>
                  <a:lnTo>
                    <a:pt x="12" y="14"/>
                  </a:lnTo>
                  <a:lnTo>
                    <a:pt x="2" y="28"/>
                  </a:lnTo>
                  <a:lnTo>
                    <a:pt x="14" y="16"/>
                  </a:lnTo>
                  <a:lnTo>
                    <a:pt x="27" y="25"/>
                  </a:lnTo>
                  <a:lnTo>
                    <a:pt x="16" y="14"/>
                  </a:lnTo>
                  <a:lnTo>
                    <a:pt x="25" y="0"/>
                  </a:lnTo>
                  <a:close/>
                </a:path>
              </a:pathLst>
            </a:custGeom>
            <a:solidFill>
              <a:schemeClr val="accent1"/>
            </a:solidFill>
            <a:ln w="9525">
              <a:noFill/>
              <a:round/>
              <a:headEnd/>
              <a:tailEnd/>
            </a:ln>
          </p:spPr>
          <p:txBody>
            <a:bodyPr/>
            <a:lstStyle/>
            <a:p>
              <a:endParaRPr lang="zh-CN" altLang="en-US"/>
            </a:p>
          </p:txBody>
        </p:sp>
        <p:sp>
          <p:nvSpPr>
            <p:cNvPr id="14347" name="Freeform 5799"/>
            <p:cNvSpPr>
              <a:spLocks/>
            </p:cNvSpPr>
            <p:nvPr/>
          </p:nvSpPr>
          <p:spPr bwMode="auto">
            <a:xfrm>
              <a:off x="2932249" y="1471448"/>
              <a:ext cx="67221" cy="69710"/>
            </a:xfrm>
            <a:custGeom>
              <a:avLst/>
              <a:gdLst>
                <a:gd name="T0" fmla="*/ 62242 w 27"/>
                <a:gd name="T1" fmla="*/ 0 h 28"/>
                <a:gd name="T2" fmla="*/ 34855 w 27"/>
                <a:gd name="T3" fmla="*/ 29876 h 28"/>
                <a:gd name="T4" fmla="*/ 0 w 27"/>
                <a:gd name="T5" fmla="*/ 4979 h 28"/>
                <a:gd name="T6" fmla="*/ 29876 w 27"/>
                <a:gd name="T7" fmla="*/ 34855 h 28"/>
                <a:gd name="T8" fmla="*/ 4979 w 27"/>
                <a:gd name="T9" fmla="*/ 69710 h 28"/>
                <a:gd name="T10" fmla="*/ 34855 w 27"/>
                <a:gd name="T11" fmla="*/ 39834 h 28"/>
                <a:gd name="T12" fmla="*/ 67221 w 27"/>
                <a:gd name="T13" fmla="*/ 62241 h 28"/>
                <a:gd name="T14" fmla="*/ 39835 w 27"/>
                <a:gd name="T15" fmla="*/ 34855 h 28"/>
                <a:gd name="T16" fmla="*/ 62242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8"/>
                <a:gd name="T29" fmla="*/ 27 w 27"/>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8">
                  <a:moveTo>
                    <a:pt x="25" y="0"/>
                  </a:moveTo>
                  <a:lnTo>
                    <a:pt x="14" y="12"/>
                  </a:lnTo>
                  <a:lnTo>
                    <a:pt x="0" y="2"/>
                  </a:lnTo>
                  <a:lnTo>
                    <a:pt x="12" y="14"/>
                  </a:lnTo>
                  <a:lnTo>
                    <a:pt x="2" y="28"/>
                  </a:lnTo>
                  <a:lnTo>
                    <a:pt x="14" y="16"/>
                  </a:lnTo>
                  <a:lnTo>
                    <a:pt x="27" y="25"/>
                  </a:lnTo>
                  <a:lnTo>
                    <a:pt x="16" y="14"/>
                  </a:lnTo>
                  <a:lnTo>
                    <a:pt x="25" y="0"/>
                  </a:lnTo>
                </a:path>
              </a:pathLst>
            </a:custGeom>
            <a:solidFill>
              <a:schemeClr val="accent1"/>
            </a:solidFill>
            <a:ln w="9525">
              <a:noFill/>
              <a:round/>
              <a:headEnd/>
              <a:tailEnd/>
            </a:ln>
          </p:spPr>
          <p:txBody>
            <a:bodyPr/>
            <a:lstStyle/>
            <a:p>
              <a:endParaRPr lang="zh-CN" altLang="en-US"/>
            </a:p>
          </p:txBody>
        </p:sp>
        <p:sp>
          <p:nvSpPr>
            <p:cNvPr id="14348" name="Freeform 5800"/>
            <p:cNvSpPr>
              <a:spLocks/>
            </p:cNvSpPr>
            <p:nvPr/>
          </p:nvSpPr>
          <p:spPr bwMode="auto">
            <a:xfrm>
              <a:off x="577026" y="2151126"/>
              <a:ext cx="109545" cy="104566"/>
            </a:xfrm>
            <a:custGeom>
              <a:avLst/>
              <a:gdLst>
                <a:gd name="T0" fmla="*/ 0 w 44"/>
                <a:gd name="T1" fmla="*/ 39835 h 42"/>
                <a:gd name="T2" fmla="*/ 49793 w 44"/>
                <a:gd name="T3" fmla="*/ 47304 h 42"/>
                <a:gd name="T4" fmla="*/ 67221 w 44"/>
                <a:gd name="T5" fmla="*/ 0 h 42"/>
                <a:gd name="T6" fmla="*/ 59752 w 44"/>
                <a:gd name="T7" fmla="*/ 49793 h 42"/>
                <a:gd name="T8" fmla="*/ 109545 w 44"/>
                <a:gd name="T9" fmla="*/ 64731 h 42"/>
                <a:gd name="T10" fmla="*/ 59752 w 44"/>
                <a:gd name="T11" fmla="*/ 57262 h 42"/>
                <a:gd name="T12" fmla="*/ 42324 w 44"/>
                <a:gd name="T13" fmla="*/ 104566 h 42"/>
                <a:gd name="T14" fmla="*/ 49793 w 44"/>
                <a:gd name="T15" fmla="*/ 54773 h 42"/>
                <a:gd name="T16" fmla="*/ 0 w 44"/>
                <a:gd name="T17" fmla="*/ 39835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2"/>
                <a:gd name="T29" fmla="*/ 44 w 44"/>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2">
                  <a:moveTo>
                    <a:pt x="0" y="16"/>
                  </a:moveTo>
                  <a:lnTo>
                    <a:pt x="20" y="19"/>
                  </a:lnTo>
                  <a:lnTo>
                    <a:pt x="27" y="0"/>
                  </a:lnTo>
                  <a:lnTo>
                    <a:pt x="24" y="20"/>
                  </a:lnTo>
                  <a:lnTo>
                    <a:pt x="44" y="26"/>
                  </a:lnTo>
                  <a:lnTo>
                    <a:pt x="24" y="23"/>
                  </a:lnTo>
                  <a:lnTo>
                    <a:pt x="17" y="42"/>
                  </a:lnTo>
                  <a:lnTo>
                    <a:pt x="20" y="22"/>
                  </a:lnTo>
                  <a:lnTo>
                    <a:pt x="0" y="16"/>
                  </a:lnTo>
                  <a:close/>
                </a:path>
              </a:pathLst>
            </a:custGeom>
            <a:solidFill>
              <a:schemeClr val="accent1"/>
            </a:solidFill>
            <a:ln w="9525">
              <a:noFill/>
              <a:round/>
              <a:headEnd/>
              <a:tailEnd/>
            </a:ln>
          </p:spPr>
          <p:txBody>
            <a:bodyPr/>
            <a:lstStyle/>
            <a:p>
              <a:endParaRPr lang="zh-CN" altLang="en-US"/>
            </a:p>
          </p:txBody>
        </p:sp>
        <p:sp>
          <p:nvSpPr>
            <p:cNvPr id="14349" name="Freeform 5801"/>
            <p:cNvSpPr>
              <a:spLocks/>
            </p:cNvSpPr>
            <p:nvPr/>
          </p:nvSpPr>
          <p:spPr bwMode="auto">
            <a:xfrm>
              <a:off x="1025163" y="1895935"/>
              <a:ext cx="44814" cy="47306"/>
            </a:xfrm>
            <a:custGeom>
              <a:avLst/>
              <a:gdLst>
                <a:gd name="T0" fmla="*/ 0 w 18"/>
                <a:gd name="T1" fmla="*/ 22408 h 19"/>
                <a:gd name="T2" fmla="*/ 22407 w 18"/>
                <a:gd name="T3" fmla="*/ 22408 h 19"/>
                <a:gd name="T4" fmla="*/ 27386 w 18"/>
                <a:gd name="T5" fmla="*/ 0 h 19"/>
                <a:gd name="T6" fmla="*/ 24897 w 18"/>
                <a:gd name="T7" fmla="*/ 22408 h 19"/>
                <a:gd name="T8" fmla="*/ 44814 w 18"/>
                <a:gd name="T9" fmla="*/ 27388 h 19"/>
                <a:gd name="T10" fmla="*/ 24897 w 18"/>
                <a:gd name="T11" fmla="*/ 27388 h 19"/>
                <a:gd name="T12" fmla="*/ 17428 w 18"/>
                <a:gd name="T13" fmla="*/ 47306 h 19"/>
                <a:gd name="T14" fmla="*/ 22407 w 18"/>
                <a:gd name="T15" fmla="*/ 27388 h 19"/>
                <a:gd name="T16" fmla="*/ 0 w 18"/>
                <a:gd name="T17" fmla="*/ 22408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9"/>
                <a:gd name="T29" fmla="*/ 18 w 1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9">
                  <a:moveTo>
                    <a:pt x="0" y="9"/>
                  </a:moveTo>
                  <a:lnTo>
                    <a:pt x="9" y="9"/>
                  </a:lnTo>
                  <a:lnTo>
                    <a:pt x="11" y="0"/>
                  </a:lnTo>
                  <a:lnTo>
                    <a:pt x="10" y="9"/>
                  </a:lnTo>
                  <a:lnTo>
                    <a:pt x="18" y="11"/>
                  </a:lnTo>
                  <a:lnTo>
                    <a:pt x="10" y="11"/>
                  </a:lnTo>
                  <a:lnTo>
                    <a:pt x="7" y="19"/>
                  </a:lnTo>
                  <a:lnTo>
                    <a:pt x="9" y="11"/>
                  </a:lnTo>
                  <a:lnTo>
                    <a:pt x="0" y="9"/>
                  </a:lnTo>
                  <a:close/>
                </a:path>
              </a:pathLst>
            </a:custGeom>
            <a:solidFill>
              <a:schemeClr val="accent1"/>
            </a:solidFill>
            <a:ln w="9525">
              <a:noFill/>
              <a:round/>
              <a:headEnd/>
              <a:tailEnd/>
            </a:ln>
          </p:spPr>
          <p:txBody>
            <a:bodyPr/>
            <a:lstStyle/>
            <a:p>
              <a:endParaRPr lang="zh-CN" altLang="en-US"/>
            </a:p>
          </p:txBody>
        </p:sp>
        <p:sp>
          <p:nvSpPr>
            <p:cNvPr id="14350" name="Freeform 5802"/>
            <p:cNvSpPr>
              <a:spLocks/>
            </p:cNvSpPr>
            <p:nvPr/>
          </p:nvSpPr>
          <p:spPr bwMode="auto">
            <a:xfrm>
              <a:off x="338019" y="971025"/>
              <a:ext cx="47303" cy="47306"/>
            </a:xfrm>
            <a:custGeom>
              <a:avLst/>
              <a:gdLst>
                <a:gd name="T0" fmla="*/ 29876 w 19"/>
                <a:gd name="T1" fmla="*/ 0 h 19"/>
                <a:gd name="T2" fmla="*/ 24896 w 19"/>
                <a:gd name="T3" fmla="*/ 19918 h 19"/>
                <a:gd name="T4" fmla="*/ 0 w 19"/>
                <a:gd name="T5" fmla="*/ 19918 h 19"/>
                <a:gd name="T6" fmla="*/ 22407 w 19"/>
                <a:gd name="T7" fmla="*/ 24898 h 19"/>
                <a:gd name="T8" fmla="*/ 22407 w 19"/>
                <a:gd name="T9" fmla="*/ 47306 h 19"/>
                <a:gd name="T10" fmla="*/ 27386 w 19"/>
                <a:gd name="T11" fmla="*/ 24898 h 19"/>
                <a:gd name="T12" fmla="*/ 47303 w 19"/>
                <a:gd name="T13" fmla="*/ 24898 h 19"/>
                <a:gd name="T14" fmla="*/ 27386 w 19"/>
                <a:gd name="T15" fmla="*/ 22408 h 19"/>
                <a:gd name="T16" fmla="*/ 29876 w 1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9"/>
                <a:gd name="T29" fmla="*/ 19 w 1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9">
                  <a:moveTo>
                    <a:pt x="12" y="0"/>
                  </a:moveTo>
                  <a:lnTo>
                    <a:pt x="10" y="8"/>
                  </a:lnTo>
                  <a:lnTo>
                    <a:pt x="0" y="8"/>
                  </a:lnTo>
                  <a:lnTo>
                    <a:pt x="9" y="10"/>
                  </a:lnTo>
                  <a:lnTo>
                    <a:pt x="9" y="19"/>
                  </a:lnTo>
                  <a:lnTo>
                    <a:pt x="11" y="10"/>
                  </a:lnTo>
                  <a:lnTo>
                    <a:pt x="19" y="10"/>
                  </a:lnTo>
                  <a:lnTo>
                    <a:pt x="11" y="9"/>
                  </a:lnTo>
                  <a:lnTo>
                    <a:pt x="12" y="0"/>
                  </a:lnTo>
                  <a:close/>
                </a:path>
              </a:pathLst>
            </a:custGeom>
            <a:solidFill>
              <a:schemeClr val="accent1"/>
            </a:solidFill>
            <a:ln w="9525">
              <a:noFill/>
              <a:round/>
              <a:headEnd/>
              <a:tailEnd/>
            </a:ln>
          </p:spPr>
          <p:txBody>
            <a:bodyPr/>
            <a:lstStyle/>
            <a:p>
              <a:endParaRPr lang="zh-CN" altLang="en-US"/>
            </a:p>
          </p:txBody>
        </p:sp>
        <p:sp>
          <p:nvSpPr>
            <p:cNvPr id="14351" name="Freeform 5803"/>
            <p:cNvSpPr>
              <a:spLocks/>
            </p:cNvSpPr>
            <p:nvPr/>
          </p:nvSpPr>
          <p:spPr bwMode="auto">
            <a:xfrm>
              <a:off x="338019" y="971025"/>
              <a:ext cx="47303" cy="47306"/>
            </a:xfrm>
            <a:custGeom>
              <a:avLst/>
              <a:gdLst>
                <a:gd name="T0" fmla="*/ 29876 w 19"/>
                <a:gd name="T1" fmla="*/ 0 h 19"/>
                <a:gd name="T2" fmla="*/ 24896 w 19"/>
                <a:gd name="T3" fmla="*/ 19918 h 19"/>
                <a:gd name="T4" fmla="*/ 0 w 19"/>
                <a:gd name="T5" fmla="*/ 19918 h 19"/>
                <a:gd name="T6" fmla="*/ 22407 w 19"/>
                <a:gd name="T7" fmla="*/ 24898 h 19"/>
                <a:gd name="T8" fmla="*/ 22407 w 19"/>
                <a:gd name="T9" fmla="*/ 47306 h 19"/>
                <a:gd name="T10" fmla="*/ 27386 w 19"/>
                <a:gd name="T11" fmla="*/ 24898 h 19"/>
                <a:gd name="T12" fmla="*/ 47303 w 19"/>
                <a:gd name="T13" fmla="*/ 24898 h 19"/>
                <a:gd name="T14" fmla="*/ 27386 w 19"/>
                <a:gd name="T15" fmla="*/ 22408 h 19"/>
                <a:gd name="T16" fmla="*/ 29876 w 1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9"/>
                <a:gd name="T29" fmla="*/ 19 w 1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9">
                  <a:moveTo>
                    <a:pt x="12" y="0"/>
                  </a:moveTo>
                  <a:lnTo>
                    <a:pt x="10" y="8"/>
                  </a:lnTo>
                  <a:lnTo>
                    <a:pt x="0" y="8"/>
                  </a:lnTo>
                  <a:lnTo>
                    <a:pt x="9" y="10"/>
                  </a:lnTo>
                  <a:lnTo>
                    <a:pt x="9" y="19"/>
                  </a:lnTo>
                  <a:lnTo>
                    <a:pt x="11" y="10"/>
                  </a:lnTo>
                  <a:lnTo>
                    <a:pt x="19" y="10"/>
                  </a:lnTo>
                  <a:lnTo>
                    <a:pt x="11" y="9"/>
                  </a:lnTo>
                  <a:lnTo>
                    <a:pt x="12" y="0"/>
                  </a:lnTo>
                </a:path>
              </a:pathLst>
            </a:custGeom>
            <a:solidFill>
              <a:schemeClr val="accent1"/>
            </a:solidFill>
            <a:ln w="9525">
              <a:noFill/>
              <a:round/>
              <a:headEnd/>
              <a:tailEnd/>
            </a:ln>
          </p:spPr>
          <p:txBody>
            <a:bodyPr/>
            <a:lstStyle/>
            <a:p>
              <a:endParaRPr lang="zh-CN" altLang="en-US"/>
            </a:p>
          </p:txBody>
        </p:sp>
        <p:sp>
          <p:nvSpPr>
            <p:cNvPr id="14352" name="Freeform 5804"/>
            <p:cNvSpPr>
              <a:spLocks/>
            </p:cNvSpPr>
            <p:nvPr/>
          </p:nvSpPr>
          <p:spPr bwMode="auto">
            <a:xfrm>
              <a:off x="3081626" y="3216702"/>
              <a:ext cx="67221" cy="69710"/>
            </a:xfrm>
            <a:custGeom>
              <a:avLst/>
              <a:gdLst>
                <a:gd name="T0" fmla="*/ 32366 w 27"/>
                <a:gd name="T1" fmla="*/ 0 h 28"/>
                <a:gd name="T2" fmla="*/ 37345 w 27"/>
                <a:gd name="T3" fmla="*/ 32365 h 28"/>
                <a:gd name="T4" fmla="*/ 67221 w 27"/>
                <a:gd name="T5" fmla="*/ 29876 h 28"/>
                <a:gd name="T6" fmla="*/ 37345 w 27"/>
                <a:gd name="T7" fmla="*/ 37345 h 28"/>
                <a:gd name="T8" fmla="*/ 37345 w 27"/>
                <a:gd name="T9" fmla="*/ 69710 h 28"/>
                <a:gd name="T10" fmla="*/ 32366 w 27"/>
                <a:gd name="T11" fmla="*/ 37345 h 28"/>
                <a:gd name="T12" fmla="*/ 0 w 27"/>
                <a:gd name="T13" fmla="*/ 37345 h 28"/>
                <a:gd name="T14" fmla="*/ 32366 w 27"/>
                <a:gd name="T15" fmla="*/ 32365 h 28"/>
                <a:gd name="T16" fmla="*/ 32366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8"/>
                <a:gd name="T29" fmla="*/ 27 w 27"/>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8">
                  <a:moveTo>
                    <a:pt x="13" y="0"/>
                  </a:moveTo>
                  <a:lnTo>
                    <a:pt x="15" y="13"/>
                  </a:lnTo>
                  <a:lnTo>
                    <a:pt x="27" y="12"/>
                  </a:lnTo>
                  <a:lnTo>
                    <a:pt x="15" y="15"/>
                  </a:lnTo>
                  <a:lnTo>
                    <a:pt x="15" y="28"/>
                  </a:lnTo>
                  <a:lnTo>
                    <a:pt x="13" y="15"/>
                  </a:lnTo>
                  <a:lnTo>
                    <a:pt x="0" y="15"/>
                  </a:lnTo>
                  <a:lnTo>
                    <a:pt x="13" y="13"/>
                  </a:lnTo>
                  <a:lnTo>
                    <a:pt x="13" y="0"/>
                  </a:lnTo>
                  <a:close/>
                </a:path>
              </a:pathLst>
            </a:custGeom>
            <a:solidFill>
              <a:schemeClr val="accent1"/>
            </a:solidFill>
            <a:ln w="9525">
              <a:noFill/>
              <a:round/>
              <a:headEnd/>
              <a:tailEnd/>
            </a:ln>
          </p:spPr>
          <p:txBody>
            <a:bodyPr/>
            <a:lstStyle/>
            <a:p>
              <a:endParaRPr lang="zh-CN" altLang="en-US"/>
            </a:p>
          </p:txBody>
        </p:sp>
        <p:sp>
          <p:nvSpPr>
            <p:cNvPr id="14353" name="Freeform 5805"/>
            <p:cNvSpPr>
              <a:spLocks/>
            </p:cNvSpPr>
            <p:nvPr/>
          </p:nvSpPr>
          <p:spPr bwMode="auto">
            <a:xfrm>
              <a:off x="4846802" y="1568545"/>
              <a:ext cx="69711" cy="72201"/>
            </a:xfrm>
            <a:custGeom>
              <a:avLst/>
              <a:gdLst>
                <a:gd name="T0" fmla="*/ 32366 w 28"/>
                <a:gd name="T1" fmla="*/ 0 h 29"/>
                <a:gd name="T2" fmla="*/ 32366 w 28"/>
                <a:gd name="T3" fmla="*/ 32366 h 29"/>
                <a:gd name="T4" fmla="*/ 0 w 28"/>
                <a:gd name="T5" fmla="*/ 39835 h 29"/>
                <a:gd name="T6" fmla="*/ 32366 w 28"/>
                <a:gd name="T7" fmla="*/ 37345 h 29"/>
                <a:gd name="T8" fmla="*/ 37345 w 28"/>
                <a:gd name="T9" fmla="*/ 72201 h 29"/>
                <a:gd name="T10" fmla="*/ 37345 w 28"/>
                <a:gd name="T11" fmla="*/ 37345 h 29"/>
                <a:gd name="T12" fmla="*/ 69711 w 28"/>
                <a:gd name="T13" fmla="*/ 32366 h 29"/>
                <a:gd name="T14" fmla="*/ 37345 w 28"/>
                <a:gd name="T15" fmla="*/ 32366 h 29"/>
                <a:gd name="T16" fmla="*/ 32366 w 28"/>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9"/>
                <a:gd name="T29" fmla="*/ 28 w 28"/>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9">
                  <a:moveTo>
                    <a:pt x="13" y="0"/>
                  </a:moveTo>
                  <a:lnTo>
                    <a:pt x="13" y="13"/>
                  </a:lnTo>
                  <a:lnTo>
                    <a:pt x="0" y="16"/>
                  </a:lnTo>
                  <a:lnTo>
                    <a:pt x="13" y="15"/>
                  </a:lnTo>
                  <a:lnTo>
                    <a:pt x="15" y="29"/>
                  </a:lnTo>
                  <a:lnTo>
                    <a:pt x="15" y="15"/>
                  </a:lnTo>
                  <a:lnTo>
                    <a:pt x="28" y="13"/>
                  </a:lnTo>
                  <a:lnTo>
                    <a:pt x="15" y="13"/>
                  </a:lnTo>
                  <a:lnTo>
                    <a:pt x="13" y="0"/>
                  </a:lnTo>
                  <a:close/>
                </a:path>
              </a:pathLst>
            </a:custGeom>
            <a:solidFill>
              <a:schemeClr val="accent1"/>
            </a:solidFill>
            <a:ln w="9525">
              <a:noFill/>
              <a:round/>
              <a:headEnd/>
              <a:tailEnd/>
            </a:ln>
          </p:spPr>
          <p:txBody>
            <a:bodyPr/>
            <a:lstStyle/>
            <a:p>
              <a:endParaRPr lang="zh-CN" altLang="en-US"/>
            </a:p>
          </p:txBody>
        </p:sp>
        <p:sp>
          <p:nvSpPr>
            <p:cNvPr id="14354" name="Freeform 5806"/>
            <p:cNvSpPr>
              <a:spLocks/>
            </p:cNvSpPr>
            <p:nvPr/>
          </p:nvSpPr>
          <p:spPr bwMode="auto">
            <a:xfrm>
              <a:off x="4846802" y="1568545"/>
              <a:ext cx="69711" cy="72201"/>
            </a:xfrm>
            <a:custGeom>
              <a:avLst/>
              <a:gdLst>
                <a:gd name="T0" fmla="*/ 32366 w 28"/>
                <a:gd name="T1" fmla="*/ 0 h 29"/>
                <a:gd name="T2" fmla="*/ 32366 w 28"/>
                <a:gd name="T3" fmla="*/ 32366 h 29"/>
                <a:gd name="T4" fmla="*/ 0 w 28"/>
                <a:gd name="T5" fmla="*/ 39835 h 29"/>
                <a:gd name="T6" fmla="*/ 32366 w 28"/>
                <a:gd name="T7" fmla="*/ 37345 h 29"/>
                <a:gd name="T8" fmla="*/ 37345 w 28"/>
                <a:gd name="T9" fmla="*/ 72201 h 29"/>
                <a:gd name="T10" fmla="*/ 37345 w 28"/>
                <a:gd name="T11" fmla="*/ 37345 h 29"/>
                <a:gd name="T12" fmla="*/ 69711 w 28"/>
                <a:gd name="T13" fmla="*/ 32366 h 29"/>
                <a:gd name="T14" fmla="*/ 37345 w 28"/>
                <a:gd name="T15" fmla="*/ 32366 h 29"/>
                <a:gd name="T16" fmla="*/ 32366 w 28"/>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9"/>
                <a:gd name="T29" fmla="*/ 28 w 28"/>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9">
                  <a:moveTo>
                    <a:pt x="13" y="0"/>
                  </a:moveTo>
                  <a:lnTo>
                    <a:pt x="13" y="13"/>
                  </a:lnTo>
                  <a:lnTo>
                    <a:pt x="0" y="16"/>
                  </a:lnTo>
                  <a:lnTo>
                    <a:pt x="13" y="15"/>
                  </a:lnTo>
                  <a:lnTo>
                    <a:pt x="15" y="29"/>
                  </a:lnTo>
                  <a:lnTo>
                    <a:pt x="15" y="15"/>
                  </a:lnTo>
                  <a:lnTo>
                    <a:pt x="28" y="13"/>
                  </a:lnTo>
                  <a:lnTo>
                    <a:pt x="15" y="13"/>
                  </a:lnTo>
                  <a:lnTo>
                    <a:pt x="13" y="0"/>
                  </a:lnTo>
                </a:path>
              </a:pathLst>
            </a:custGeom>
            <a:solidFill>
              <a:schemeClr val="accent1"/>
            </a:solidFill>
            <a:ln w="9525">
              <a:noFill/>
              <a:round/>
              <a:headEnd/>
              <a:tailEnd/>
            </a:ln>
          </p:spPr>
          <p:txBody>
            <a:bodyPr/>
            <a:lstStyle/>
            <a:p>
              <a:endParaRPr lang="zh-CN" altLang="en-US"/>
            </a:p>
          </p:txBody>
        </p:sp>
        <p:sp>
          <p:nvSpPr>
            <p:cNvPr id="14355" name="Freeform 5807"/>
            <p:cNvSpPr>
              <a:spLocks/>
            </p:cNvSpPr>
            <p:nvPr/>
          </p:nvSpPr>
          <p:spPr bwMode="auto">
            <a:xfrm>
              <a:off x="4124800" y="1180158"/>
              <a:ext cx="39835" cy="42326"/>
            </a:xfrm>
            <a:custGeom>
              <a:avLst/>
              <a:gdLst>
                <a:gd name="T0" fmla="*/ 19918 w 16"/>
                <a:gd name="T1" fmla="*/ 0 h 17"/>
                <a:gd name="T2" fmla="*/ 22407 w 16"/>
                <a:gd name="T3" fmla="*/ 17428 h 17"/>
                <a:gd name="T4" fmla="*/ 39835 w 16"/>
                <a:gd name="T5" fmla="*/ 17428 h 17"/>
                <a:gd name="T6" fmla="*/ 22407 w 16"/>
                <a:gd name="T7" fmla="*/ 22408 h 17"/>
                <a:gd name="T8" fmla="*/ 22407 w 16"/>
                <a:gd name="T9" fmla="*/ 42326 h 17"/>
                <a:gd name="T10" fmla="*/ 19918 w 16"/>
                <a:gd name="T11" fmla="*/ 22408 h 17"/>
                <a:gd name="T12" fmla="*/ 0 w 16"/>
                <a:gd name="T13" fmla="*/ 22408 h 17"/>
                <a:gd name="T14" fmla="*/ 19918 w 16"/>
                <a:gd name="T15" fmla="*/ 17428 h 17"/>
                <a:gd name="T16" fmla="*/ 19918 w 16"/>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7"/>
                <a:gd name="T29" fmla="*/ 16 w 1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7">
                  <a:moveTo>
                    <a:pt x="8" y="0"/>
                  </a:moveTo>
                  <a:lnTo>
                    <a:pt x="9" y="7"/>
                  </a:lnTo>
                  <a:lnTo>
                    <a:pt x="16" y="7"/>
                  </a:lnTo>
                  <a:lnTo>
                    <a:pt x="9" y="9"/>
                  </a:lnTo>
                  <a:lnTo>
                    <a:pt x="9" y="17"/>
                  </a:lnTo>
                  <a:lnTo>
                    <a:pt x="8" y="9"/>
                  </a:lnTo>
                  <a:lnTo>
                    <a:pt x="0" y="9"/>
                  </a:lnTo>
                  <a:lnTo>
                    <a:pt x="8" y="7"/>
                  </a:lnTo>
                  <a:lnTo>
                    <a:pt x="8" y="0"/>
                  </a:lnTo>
                  <a:close/>
                </a:path>
              </a:pathLst>
            </a:custGeom>
            <a:solidFill>
              <a:schemeClr val="accent1"/>
            </a:solidFill>
            <a:ln w="9525">
              <a:noFill/>
              <a:round/>
              <a:headEnd/>
              <a:tailEnd/>
            </a:ln>
          </p:spPr>
          <p:txBody>
            <a:bodyPr/>
            <a:lstStyle/>
            <a:p>
              <a:endParaRPr lang="zh-CN" altLang="en-US"/>
            </a:p>
          </p:txBody>
        </p:sp>
        <p:sp>
          <p:nvSpPr>
            <p:cNvPr id="14356" name="Freeform 5808"/>
            <p:cNvSpPr>
              <a:spLocks/>
            </p:cNvSpPr>
            <p:nvPr/>
          </p:nvSpPr>
          <p:spPr bwMode="auto">
            <a:xfrm>
              <a:off x="8578809" y="1018328"/>
              <a:ext cx="69711" cy="67222"/>
            </a:xfrm>
            <a:custGeom>
              <a:avLst/>
              <a:gdLst>
                <a:gd name="T0" fmla="*/ 29876 w 28"/>
                <a:gd name="T1" fmla="*/ 0 h 27"/>
                <a:gd name="T2" fmla="*/ 37345 w 28"/>
                <a:gd name="T3" fmla="*/ 29876 h 27"/>
                <a:gd name="T4" fmla="*/ 69711 w 28"/>
                <a:gd name="T5" fmla="*/ 29876 h 27"/>
                <a:gd name="T6" fmla="*/ 37345 w 28"/>
                <a:gd name="T7" fmla="*/ 34856 h 27"/>
                <a:gd name="T8" fmla="*/ 37345 w 28"/>
                <a:gd name="T9" fmla="*/ 67222 h 27"/>
                <a:gd name="T10" fmla="*/ 32366 w 28"/>
                <a:gd name="T11" fmla="*/ 34856 h 27"/>
                <a:gd name="T12" fmla="*/ 0 w 28"/>
                <a:gd name="T13" fmla="*/ 34856 h 27"/>
                <a:gd name="T14" fmla="*/ 32366 w 28"/>
                <a:gd name="T15" fmla="*/ 29876 h 27"/>
                <a:gd name="T16" fmla="*/ 29876 w 28"/>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7"/>
                <a:gd name="T29" fmla="*/ 28 w 28"/>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7">
                  <a:moveTo>
                    <a:pt x="12" y="0"/>
                  </a:moveTo>
                  <a:lnTo>
                    <a:pt x="15" y="12"/>
                  </a:lnTo>
                  <a:lnTo>
                    <a:pt x="28" y="12"/>
                  </a:lnTo>
                  <a:lnTo>
                    <a:pt x="15" y="14"/>
                  </a:lnTo>
                  <a:lnTo>
                    <a:pt x="15" y="27"/>
                  </a:lnTo>
                  <a:lnTo>
                    <a:pt x="13" y="14"/>
                  </a:lnTo>
                  <a:lnTo>
                    <a:pt x="0" y="14"/>
                  </a:lnTo>
                  <a:lnTo>
                    <a:pt x="13" y="12"/>
                  </a:lnTo>
                  <a:lnTo>
                    <a:pt x="12" y="0"/>
                  </a:lnTo>
                  <a:close/>
                </a:path>
              </a:pathLst>
            </a:custGeom>
            <a:solidFill>
              <a:schemeClr val="accent1"/>
            </a:solidFill>
            <a:ln w="9525">
              <a:noFill/>
              <a:round/>
              <a:headEnd/>
              <a:tailEnd/>
            </a:ln>
          </p:spPr>
          <p:txBody>
            <a:bodyPr/>
            <a:lstStyle/>
            <a:p>
              <a:endParaRPr lang="zh-CN" altLang="en-US"/>
            </a:p>
          </p:txBody>
        </p:sp>
        <p:sp>
          <p:nvSpPr>
            <p:cNvPr id="14357" name="Freeform 5809"/>
            <p:cNvSpPr>
              <a:spLocks/>
            </p:cNvSpPr>
            <p:nvPr/>
          </p:nvSpPr>
          <p:spPr bwMode="auto">
            <a:xfrm>
              <a:off x="5762998" y="1060653"/>
              <a:ext cx="52283" cy="54773"/>
            </a:xfrm>
            <a:custGeom>
              <a:avLst/>
              <a:gdLst>
                <a:gd name="T0" fmla="*/ 0 w 21"/>
                <a:gd name="T1" fmla="*/ 4979 h 22"/>
                <a:gd name="T2" fmla="*/ 27386 w 21"/>
                <a:gd name="T3" fmla="*/ 22407 h 22"/>
                <a:gd name="T4" fmla="*/ 49793 w 21"/>
                <a:gd name="T5" fmla="*/ 0 h 22"/>
                <a:gd name="T6" fmla="*/ 32366 w 21"/>
                <a:gd name="T7" fmla="*/ 24897 h 22"/>
                <a:gd name="T8" fmla="*/ 52283 w 21"/>
                <a:gd name="T9" fmla="*/ 49794 h 22"/>
                <a:gd name="T10" fmla="*/ 27386 w 21"/>
                <a:gd name="T11" fmla="*/ 29876 h 22"/>
                <a:gd name="T12" fmla="*/ 4979 w 21"/>
                <a:gd name="T13" fmla="*/ 54773 h 22"/>
                <a:gd name="T14" fmla="*/ 24897 w 21"/>
                <a:gd name="T15" fmla="*/ 24897 h 22"/>
                <a:gd name="T16" fmla="*/ 0 w 21"/>
                <a:gd name="T17" fmla="*/ 4979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2"/>
                <a:gd name="T29" fmla="*/ 21 w 21"/>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2">
                  <a:moveTo>
                    <a:pt x="0" y="2"/>
                  </a:moveTo>
                  <a:lnTo>
                    <a:pt x="11" y="9"/>
                  </a:lnTo>
                  <a:lnTo>
                    <a:pt x="20" y="0"/>
                  </a:lnTo>
                  <a:lnTo>
                    <a:pt x="13" y="10"/>
                  </a:lnTo>
                  <a:lnTo>
                    <a:pt x="21" y="20"/>
                  </a:lnTo>
                  <a:lnTo>
                    <a:pt x="11" y="12"/>
                  </a:lnTo>
                  <a:lnTo>
                    <a:pt x="2" y="22"/>
                  </a:lnTo>
                  <a:lnTo>
                    <a:pt x="10" y="10"/>
                  </a:lnTo>
                  <a:lnTo>
                    <a:pt x="0" y="2"/>
                  </a:lnTo>
                  <a:close/>
                </a:path>
              </a:pathLst>
            </a:custGeom>
            <a:solidFill>
              <a:schemeClr val="accent1"/>
            </a:solidFill>
            <a:ln w="9525">
              <a:noFill/>
              <a:round/>
              <a:headEnd/>
              <a:tailEnd/>
            </a:ln>
          </p:spPr>
          <p:txBody>
            <a:bodyPr/>
            <a:lstStyle/>
            <a:p>
              <a:endParaRPr lang="zh-CN" altLang="en-US"/>
            </a:p>
          </p:txBody>
        </p:sp>
        <p:sp>
          <p:nvSpPr>
            <p:cNvPr id="14358" name="Freeform 5810"/>
            <p:cNvSpPr>
              <a:spLocks/>
            </p:cNvSpPr>
            <p:nvPr/>
          </p:nvSpPr>
          <p:spPr bwMode="auto">
            <a:xfrm>
              <a:off x="8265111" y="2845743"/>
              <a:ext cx="69711" cy="69710"/>
            </a:xfrm>
            <a:custGeom>
              <a:avLst/>
              <a:gdLst>
                <a:gd name="T0" fmla="*/ 32366 w 28"/>
                <a:gd name="T1" fmla="*/ 0 h 28"/>
                <a:gd name="T2" fmla="*/ 39835 w 28"/>
                <a:gd name="T3" fmla="*/ 32365 h 28"/>
                <a:gd name="T4" fmla="*/ 69711 w 28"/>
                <a:gd name="T5" fmla="*/ 32365 h 28"/>
                <a:gd name="T6" fmla="*/ 39835 w 28"/>
                <a:gd name="T7" fmla="*/ 37345 h 28"/>
                <a:gd name="T8" fmla="*/ 39835 w 28"/>
                <a:gd name="T9" fmla="*/ 69710 h 28"/>
                <a:gd name="T10" fmla="*/ 34856 w 28"/>
                <a:gd name="T11" fmla="*/ 37345 h 28"/>
                <a:gd name="T12" fmla="*/ 0 w 28"/>
                <a:gd name="T13" fmla="*/ 39834 h 28"/>
                <a:gd name="T14" fmla="*/ 34856 w 28"/>
                <a:gd name="T15" fmla="*/ 32365 h 28"/>
                <a:gd name="T16" fmla="*/ 32366 w 28"/>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8"/>
                <a:gd name="T29" fmla="*/ 28 w 28"/>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8">
                  <a:moveTo>
                    <a:pt x="13" y="0"/>
                  </a:moveTo>
                  <a:lnTo>
                    <a:pt x="16" y="13"/>
                  </a:lnTo>
                  <a:lnTo>
                    <a:pt x="28" y="13"/>
                  </a:lnTo>
                  <a:lnTo>
                    <a:pt x="16" y="15"/>
                  </a:lnTo>
                  <a:lnTo>
                    <a:pt x="16" y="28"/>
                  </a:lnTo>
                  <a:lnTo>
                    <a:pt x="14" y="15"/>
                  </a:lnTo>
                  <a:lnTo>
                    <a:pt x="0" y="16"/>
                  </a:lnTo>
                  <a:lnTo>
                    <a:pt x="14" y="13"/>
                  </a:lnTo>
                  <a:lnTo>
                    <a:pt x="13" y="0"/>
                  </a:lnTo>
                  <a:close/>
                </a:path>
              </a:pathLst>
            </a:custGeom>
            <a:solidFill>
              <a:schemeClr val="accent1"/>
            </a:solidFill>
            <a:ln w="9525">
              <a:noFill/>
              <a:round/>
              <a:headEnd/>
              <a:tailEnd/>
            </a:ln>
          </p:spPr>
          <p:txBody>
            <a:bodyPr/>
            <a:lstStyle/>
            <a:p>
              <a:endParaRPr lang="zh-CN" altLang="en-US"/>
            </a:p>
          </p:txBody>
        </p:sp>
        <p:sp>
          <p:nvSpPr>
            <p:cNvPr id="14359" name="Freeform 5811"/>
            <p:cNvSpPr>
              <a:spLocks/>
            </p:cNvSpPr>
            <p:nvPr/>
          </p:nvSpPr>
          <p:spPr bwMode="auto">
            <a:xfrm>
              <a:off x="3666701" y="2143657"/>
              <a:ext cx="69711" cy="67222"/>
            </a:xfrm>
            <a:custGeom>
              <a:avLst/>
              <a:gdLst>
                <a:gd name="T0" fmla="*/ 29876 w 28"/>
                <a:gd name="T1" fmla="*/ 0 h 27"/>
                <a:gd name="T2" fmla="*/ 37345 w 28"/>
                <a:gd name="T3" fmla="*/ 32366 h 27"/>
                <a:gd name="T4" fmla="*/ 69711 w 28"/>
                <a:gd name="T5" fmla="*/ 32366 h 27"/>
                <a:gd name="T6" fmla="*/ 37345 w 28"/>
                <a:gd name="T7" fmla="*/ 37346 h 27"/>
                <a:gd name="T8" fmla="*/ 37345 w 28"/>
                <a:gd name="T9" fmla="*/ 67222 h 27"/>
                <a:gd name="T10" fmla="*/ 32366 w 28"/>
                <a:gd name="T11" fmla="*/ 37346 h 27"/>
                <a:gd name="T12" fmla="*/ 0 w 28"/>
                <a:gd name="T13" fmla="*/ 37346 h 27"/>
                <a:gd name="T14" fmla="*/ 32366 w 28"/>
                <a:gd name="T15" fmla="*/ 32366 h 27"/>
                <a:gd name="T16" fmla="*/ 29876 w 28"/>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7"/>
                <a:gd name="T29" fmla="*/ 28 w 28"/>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7">
                  <a:moveTo>
                    <a:pt x="12" y="0"/>
                  </a:moveTo>
                  <a:lnTo>
                    <a:pt x="15" y="13"/>
                  </a:lnTo>
                  <a:lnTo>
                    <a:pt x="28" y="13"/>
                  </a:lnTo>
                  <a:lnTo>
                    <a:pt x="15" y="15"/>
                  </a:lnTo>
                  <a:lnTo>
                    <a:pt x="15" y="27"/>
                  </a:lnTo>
                  <a:lnTo>
                    <a:pt x="13" y="15"/>
                  </a:lnTo>
                  <a:lnTo>
                    <a:pt x="0" y="15"/>
                  </a:lnTo>
                  <a:lnTo>
                    <a:pt x="13" y="13"/>
                  </a:lnTo>
                  <a:lnTo>
                    <a:pt x="12" y="0"/>
                  </a:lnTo>
                  <a:close/>
                </a:path>
              </a:pathLst>
            </a:custGeom>
            <a:solidFill>
              <a:schemeClr val="accent1"/>
            </a:solidFill>
            <a:ln w="9525">
              <a:noFill/>
              <a:round/>
              <a:headEnd/>
              <a:tailEnd/>
            </a:ln>
          </p:spPr>
          <p:txBody>
            <a:bodyPr/>
            <a:lstStyle/>
            <a:p>
              <a:endParaRPr lang="zh-CN" altLang="en-US"/>
            </a:p>
          </p:txBody>
        </p:sp>
        <p:sp>
          <p:nvSpPr>
            <p:cNvPr id="14360" name="Freeform 5813"/>
            <p:cNvSpPr>
              <a:spLocks/>
            </p:cNvSpPr>
            <p:nvPr/>
          </p:nvSpPr>
          <p:spPr bwMode="auto">
            <a:xfrm>
              <a:off x="4635180" y="3351144"/>
              <a:ext cx="67221" cy="69710"/>
            </a:xfrm>
            <a:custGeom>
              <a:avLst/>
              <a:gdLst>
                <a:gd name="T0" fmla="*/ 32366 w 27"/>
                <a:gd name="T1" fmla="*/ 0 h 28"/>
                <a:gd name="T2" fmla="*/ 37345 w 27"/>
                <a:gd name="T3" fmla="*/ 32365 h 28"/>
                <a:gd name="T4" fmla="*/ 67221 w 27"/>
                <a:gd name="T5" fmla="*/ 32365 h 28"/>
                <a:gd name="T6" fmla="*/ 37345 w 27"/>
                <a:gd name="T7" fmla="*/ 37345 h 28"/>
                <a:gd name="T8" fmla="*/ 37345 w 27"/>
                <a:gd name="T9" fmla="*/ 69710 h 28"/>
                <a:gd name="T10" fmla="*/ 32366 w 27"/>
                <a:gd name="T11" fmla="*/ 39834 h 28"/>
                <a:gd name="T12" fmla="*/ 0 w 27"/>
                <a:gd name="T13" fmla="*/ 39834 h 28"/>
                <a:gd name="T14" fmla="*/ 32366 w 27"/>
                <a:gd name="T15" fmla="*/ 34855 h 28"/>
                <a:gd name="T16" fmla="*/ 32366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8"/>
                <a:gd name="T29" fmla="*/ 27 w 27"/>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8">
                  <a:moveTo>
                    <a:pt x="13" y="0"/>
                  </a:moveTo>
                  <a:lnTo>
                    <a:pt x="15" y="13"/>
                  </a:lnTo>
                  <a:lnTo>
                    <a:pt x="27" y="13"/>
                  </a:lnTo>
                  <a:lnTo>
                    <a:pt x="15" y="15"/>
                  </a:lnTo>
                  <a:lnTo>
                    <a:pt x="15" y="28"/>
                  </a:lnTo>
                  <a:lnTo>
                    <a:pt x="13" y="16"/>
                  </a:lnTo>
                  <a:lnTo>
                    <a:pt x="0" y="16"/>
                  </a:lnTo>
                  <a:lnTo>
                    <a:pt x="13" y="14"/>
                  </a:lnTo>
                  <a:lnTo>
                    <a:pt x="13" y="0"/>
                  </a:lnTo>
                  <a:close/>
                </a:path>
              </a:pathLst>
            </a:custGeom>
            <a:solidFill>
              <a:schemeClr val="accent1"/>
            </a:solidFill>
            <a:ln w="9525">
              <a:noFill/>
              <a:round/>
              <a:headEnd/>
              <a:tailEnd/>
            </a:ln>
          </p:spPr>
          <p:txBody>
            <a:bodyPr/>
            <a:lstStyle/>
            <a:p>
              <a:endParaRPr lang="zh-CN" altLang="en-US"/>
            </a:p>
          </p:txBody>
        </p:sp>
        <p:sp>
          <p:nvSpPr>
            <p:cNvPr id="14361" name="Freeform 5814"/>
            <p:cNvSpPr>
              <a:spLocks/>
            </p:cNvSpPr>
            <p:nvPr/>
          </p:nvSpPr>
          <p:spPr bwMode="auto">
            <a:xfrm>
              <a:off x="5352203" y="2756114"/>
              <a:ext cx="87137" cy="84648"/>
            </a:xfrm>
            <a:custGeom>
              <a:avLst/>
              <a:gdLst>
                <a:gd name="T0" fmla="*/ 19917 w 35"/>
                <a:gd name="T1" fmla="*/ 0 h 34"/>
                <a:gd name="T2" fmla="*/ 44813 w 35"/>
                <a:gd name="T3" fmla="*/ 34855 h 34"/>
                <a:gd name="T4" fmla="*/ 87137 w 35"/>
                <a:gd name="T5" fmla="*/ 19917 h 34"/>
                <a:gd name="T6" fmla="*/ 47303 w 35"/>
                <a:gd name="T7" fmla="*/ 44814 h 34"/>
                <a:gd name="T8" fmla="*/ 64730 w 35"/>
                <a:gd name="T9" fmla="*/ 84648 h 34"/>
                <a:gd name="T10" fmla="*/ 42324 w 35"/>
                <a:gd name="T11" fmla="*/ 47303 h 34"/>
                <a:gd name="T12" fmla="*/ 0 w 35"/>
                <a:gd name="T13" fmla="*/ 64731 h 34"/>
                <a:gd name="T14" fmla="*/ 37344 w 35"/>
                <a:gd name="T15" fmla="*/ 39834 h 34"/>
                <a:gd name="T16" fmla="*/ 19917 w 35"/>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4"/>
                <a:gd name="T29" fmla="*/ 35 w 35"/>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4">
                  <a:moveTo>
                    <a:pt x="8" y="0"/>
                  </a:moveTo>
                  <a:lnTo>
                    <a:pt x="18" y="14"/>
                  </a:lnTo>
                  <a:lnTo>
                    <a:pt x="35" y="8"/>
                  </a:lnTo>
                  <a:lnTo>
                    <a:pt x="19" y="18"/>
                  </a:lnTo>
                  <a:lnTo>
                    <a:pt x="26" y="34"/>
                  </a:lnTo>
                  <a:lnTo>
                    <a:pt x="17" y="19"/>
                  </a:lnTo>
                  <a:lnTo>
                    <a:pt x="0" y="26"/>
                  </a:lnTo>
                  <a:lnTo>
                    <a:pt x="15" y="16"/>
                  </a:lnTo>
                  <a:lnTo>
                    <a:pt x="8" y="0"/>
                  </a:lnTo>
                  <a:close/>
                </a:path>
              </a:pathLst>
            </a:custGeom>
            <a:solidFill>
              <a:schemeClr val="accent1"/>
            </a:solidFill>
            <a:ln w="9525">
              <a:noFill/>
              <a:round/>
              <a:headEnd/>
              <a:tailEnd/>
            </a:ln>
          </p:spPr>
          <p:txBody>
            <a:bodyPr/>
            <a:lstStyle/>
            <a:p>
              <a:endParaRPr lang="zh-CN" altLang="en-US"/>
            </a:p>
          </p:txBody>
        </p:sp>
        <p:sp>
          <p:nvSpPr>
            <p:cNvPr id="14362" name="Freeform 5815"/>
            <p:cNvSpPr>
              <a:spLocks/>
            </p:cNvSpPr>
            <p:nvPr/>
          </p:nvSpPr>
          <p:spPr bwMode="auto">
            <a:xfrm>
              <a:off x="7080030" y="1371860"/>
              <a:ext cx="67221" cy="67222"/>
            </a:xfrm>
            <a:custGeom>
              <a:avLst/>
              <a:gdLst>
                <a:gd name="T0" fmla="*/ 37345 w 27"/>
                <a:gd name="T1" fmla="*/ 0 h 27"/>
                <a:gd name="T2" fmla="*/ 34855 w 27"/>
                <a:gd name="T3" fmla="*/ 32366 h 27"/>
                <a:gd name="T4" fmla="*/ 67221 w 27"/>
                <a:gd name="T5" fmla="*/ 39835 h 27"/>
                <a:gd name="T6" fmla="*/ 34855 w 27"/>
                <a:gd name="T7" fmla="*/ 37346 h 27"/>
                <a:gd name="T8" fmla="*/ 27386 w 27"/>
                <a:gd name="T9" fmla="*/ 67222 h 27"/>
                <a:gd name="T10" fmla="*/ 29876 w 27"/>
                <a:gd name="T11" fmla="*/ 37346 h 27"/>
                <a:gd name="T12" fmla="*/ 0 w 27"/>
                <a:gd name="T13" fmla="*/ 29876 h 27"/>
                <a:gd name="T14" fmla="*/ 29876 w 27"/>
                <a:gd name="T15" fmla="*/ 32366 h 27"/>
                <a:gd name="T16" fmla="*/ 37345 w 2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7"/>
                <a:gd name="T29" fmla="*/ 27 w 2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7">
                  <a:moveTo>
                    <a:pt x="15" y="0"/>
                  </a:moveTo>
                  <a:lnTo>
                    <a:pt x="14" y="13"/>
                  </a:lnTo>
                  <a:lnTo>
                    <a:pt x="27" y="16"/>
                  </a:lnTo>
                  <a:lnTo>
                    <a:pt x="14" y="15"/>
                  </a:lnTo>
                  <a:lnTo>
                    <a:pt x="11" y="27"/>
                  </a:lnTo>
                  <a:lnTo>
                    <a:pt x="12" y="15"/>
                  </a:lnTo>
                  <a:lnTo>
                    <a:pt x="0" y="12"/>
                  </a:lnTo>
                  <a:lnTo>
                    <a:pt x="12" y="13"/>
                  </a:lnTo>
                  <a:lnTo>
                    <a:pt x="15" y="0"/>
                  </a:lnTo>
                  <a:close/>
                </a:path>
              </a:pathLst>
            </a:custGeom>
            <a:solidFill>
              <a:schemeClr val="accent1"/>
            </a:solidFill>
            <a:ln w="9525">
              <a:noFill/>
              <a:round/>
              <a:headEnd/>
              <a:tailEnd/>
            </a:ln>
          </p:spPr>
          <p:txBody>
            <a:bodyPr/>
            <a:lstStyle/>
            <a:p>
              <a:endParaRPr lang="zh-CN" altLang="en-US"/>
            </a:p>
          </p:txBody>
        </p:sp>
        <p:sp>
          <p:nvSpPr>
            <p:cNvPr id="14363" name="Freeform 5816"/>
            <p:cNvSpPr>
              <a:spLocks/>
            </p:cNvSpPr>
            <p:nvPr/>
          </p:nvSpPr>
          <p:spPr bwMode="auto">
            <a:xfrm>
              <a:off x="4707381" y="2429967"/>
              <a:ext cx="67221" cy="67222"/>
            </a:xfrm>
            <a:custGeom>
              <a:avLst/>
              <a:gdLst>
                <a:gd name="T0" fmla="*/ 37345 w 27"/>
                <a:gd name="T1" fmla="*/ 0 h 27"/>
                <a:gd name="T2" fmla="*/ 34855 w 27"/>
                <a:gd name="T3" fmla="*/ 32366 h 27"/>
                <a:gd name="T4" fmla="*/ 67221 w 27"/>
                <a:gd name="T5" fmla="*/ 39835 h 27"/>
                <a:gd name="T6" fmla="*/ 34855 w 27"/>
                <a:gd name="T7" fmla="*/ 37346 h 27"/>
                <a:gd name="T8" fmla="*/ 27386 w 27"/>
                <a:gd name="T9" fmla="*/ 67222 h 27"/>
                <a:gd name="T10" fmla="*/ 29876 w 27"/>
                <a:gd name="T11" fmla="*/ 37346 h 27"/>
                <a:gd name="T12" fmla="*/ 0 w 27"/>
                <a:gd name="T13" fmla="*/ 27387 h 27"/>
                <a:gd name="T14" fmla="*/ 29876 w 27"/>
                <a:gd name="T15" fmla="*/ 27387 h 27"/>
                <a:gd name="T16" fmla="*/ 37345 w 2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7"/>
                <a:gd name="T29" fmla="*/ 27 w 2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7">
                  <a:moveTo>
                    <a:pt x="15" y="0"/>
                  </a:moveTo>
                  <a:lnTo>
                    <a:pt x="14" y="13"/>
                  </a:lnTo>
                  <a:lnTo>
                    <a:pt x="27" y="16"/>
                  </a:lnTo>
                  <a:lnTo>
                    <a:pt x="14" y="15"/>
                  </a:lnTo>
                  <a:lnTo>
                    <a:pt x="11" y="27"/>
                  </a:lnTo>
                  <a:lnTo>
                    <a:pt x="12" y="15"/>
                  </a:lnTo>
                  <a:lnTo>
                    <a:pt x="0" y="11"/>
                  </a:lnTo>
                  <a:lnTo>
                    <a:pt x="12" y="11"/>
                  </a:lnTo>
                  <a:lnTo>
                    <a:pt x="15" y="0"/>
                  </a:lnTo>
                  <a:close/>
                </a:path>
              </a:pathLst>
            </a:custGeom>
            <a:solidFill>
              <a:schemeClr val="accent1"/>
            </a:solidFill>
            <a:ln w="9525">
              <a:noFill/>
              <a:round/>
              <a:headEnd/>
              <a:tailEnd/>
            </a:ln>
          </p:spPr>
          <p:txBody>
            <a:bodyPr/>
            <a:lstStyle/>
            <a:p>
              <a:endParaRPr lang="zh-CN" altLang="en-US"/>
            </a:p>
          </p:txBody>
        </p:sp>
        <p:sp>
          <p:nvSpPr>
            <p:cNvPr id="14364" name="Freeform 5821"/>
            <p:cNvSpPr>
              <a:spLocks/>
            </p:cNvSpPr>
            <p:nvPr/>
          </p:nvSpPr>
          <p:spPr bwMode="auto">
            <a:xfrm>
              <a:off x="1814387" y="572679"/>
              <a:ext cx="37344" cy="34856"/>
            </a:xfrm>
            <a:custGeom>
              <a:avLst/>
              <a:gdLst>
                <a:gd name="T0" fmla="*/ 14938 w 15"/>
                <a:gd name="T1" fmla="*/ 0 h 14"/>
                <a:gd name="T2" fmla="*/ 19917 w 15"/>
                <a:gd name="T3" fmla="*/ 17428 h 14"/>
                <a:gd name="T4" fmla="*/ 37344 w 15"/>
                <a:gd name="T5" fmla="*/ 17428 h 14"/>
                <a:gd name="T6" fmla="*/ 19917 w 15"/>
                <a:gd name="T7" fmla="*/ 19918 h 14"/>
                <a:gd name="T8" fmla="*/ 19917 w 15"/>
                <a:gd name="T9" fmla="*/ 34856 h 14"/>
                <a:gd name="T10" fmla="*/ 17427 w 15"/>
                <a:gd name="T11" fmla="*/ 19918 h 14"/>
                <a:gd name="T12" fmla="*/ 0 w 15"/>
                <a:gd name="T13" fmla="*/ 19918 h 14"/>
                <a:gd name="T14" fmla="*/ 14938 w 15"/>
                <a:gd name="T15" fmla="*/ 17428 h 14"/>
                <a:gd name="T16" fmla="*/ 14938 w 15"/>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6" y="0"/>
                  </a:moveTo>
                  <a:lnTo>
                    <a:pt x="8" y="7"/>
                  </a:lnTo>
                  <a:lnTo>
                    <a:pt x="15" y="7"/>
                  </a:lnTo>
                  <a:lnTo>
                    <a:pt x="8" y="8"/>
                  </a:lnTo>
                  <a:lnTo>
                    <a:pt x="8" y="14"/>
                  </a:lnTo>
                  <a:lnTo>
                    <a:pt x="7" y="8"/>
                  </a:lnTo>
                  <a:lnTo>
                    <a:pt x="0" y="8"/>
                  </a:lnTo>
                  <a:lnTo>
                    <a:pt x="6" y="7"/>
                  </a:lnTo>
                  <a:lnTo>
                    <a:pt x="6" y="0"/>
                  </a:lnTo>
                  <a:close/>
                </a:path>
              </a:pathLst>
            </a:custGeom>
            <a:solidFill>
              <a:schemeClr val="accent1"/>
            </a:solidFill>
            <a:ln w="9525">
              <a:noFill/>
              <a:round/>
              <a:headEnd/>
              <a:tailEnd/>
            </a:ln>
          </p:spPr>
          <p:txBody>
            <a:bodyPr/>
            <a:lstStyle/>
            <a:p>
              <a:endParaRPr lang="zh-CN" altLang="en-US"/>
            </a:p>
          </p:txBody>
        </p:sp>
        <p:sp>
          <p:nvSpPr>
            <p:cNvPr id="14365" name="Freeform 5822"/>
            <p:cNvSpPr>
              <a:spLocks/>
            </p:cNvSpPr>
            <p:nvPr/>
          </p:nvSpPr>
          <p:spPr bwMode="auto">
            <a:xfrm>
              <a:off x="2292403" y="306285"/>
              <a:ext cx="27386" cy="29876"/>
            </a:xfrm>
            <a:custGeom>
              <a:avLst/>
              <a:gdLst>
                <a:gd name="T0" fmla="*/ 0 w 11"/>
                <a:gd name="T1" fmla="*/ 2490 h 12"/>
                <a:gd name="T2" fmla="*/ 14938 w 11"/>
                <a:gd name="T3" fmla="*/ 12448 h 12"/>
                <a:gd name="T4" fmla="*/ 24896 w 11"/>
                <a:gd name="T5" fmla="*/ 0 h 12"/>
                <a:gd name="T6" fmla="*/ 14938 w 11"/>
                <a:gd name="T7" fmla="*/ 12448 h 12"/>
                <a:gd name="T8" fmla="*/ 27386 w 11"/>
                <a:gd name="T9" fmla="*/ 27386 h 12"/>
                <a:gd name="T10" fmla="*/ 14938 w 11"/>
                <a:gd name="T11" fmla="*/ 14938 h 12"/>
                <a:gd name="T12" fmla="*/ 2490 w 11"/>
                <a:gd name="T13" fmla="*/ 29876 h 12"/>
                <a:gd name="T14" fmla="*/ 12448 w 11"/>
                <a:gd name="T15" fmla="*/ 14938 h 12"/>
                <a:gd name="T16" fmla="*/ 0 w 11"/>
                <a:gd name="T17" fmla="*/ 249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2"/>
                <a:gd name="T29" fmla="*/ 11 w 11"/>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2">
                  <a:moveTo>
                    <a:pt x="0" y="1"/>
                  </a:moveTo>
                  <a:lnTo>
                    <a:pt x="6" y="5"/>
                  </a:lnTo>
                  <a:lnTo>
                    <a:pt x="10" y="0"/>
                  </a:lnTo>
                  <a:lnTo>
                    <a:pt x="6" y="5"/>
                  </a:lnTo>
                  <a:lnTo>
                    <a:pt x="11" y="11"/>
                  </a:lnTo>
                  <a:lnTo>
                    <a:pt x="6" y="6"/>
                  </a:lnTo>
                  <a:lnTo>
                    <a:pt x="1" y="12"/>
                  </a:lnTo>
                  <a:lnTo>
                    <a:pt x="5" y="6"/>
                  </a:lnTo>
                  <a:lnTo>
                    <a:pt x="0" y="1"/>
                  </a:lnTo>
                  <a:close/>
                </a:path>
              </a:pathLst>
            </a:custGeom>
            <a:solidFill>
              <a:schemeClr val="accent1"/>
            </a:solidFill>
            <a:ln w="9525">
              <a:noFill/>
              <a:round/>
              <a:headEnd/>
              <a:tailEnd/>
            </a:ln>
          </p:spPr>
          <p:txBody>
            <a:bodyPr/>
            <a:lstStyle/>
            <a:p>
              <a:endParaRPr lang="zh-CN" altLang="en-US"/>
            </a:p>
          </p:txBody>
        </p:sp>
        <p:sp>
          <p:nvSpPr>
            <p:cNvPr id="14366" name="Freeform 5823"/>
            <p:cNvSpPr>
              <a:spLocks/>
            </p:cNvSpPr>
            <p:nvPr/>
          </p:nvSpPr>
          <p:spPr bwMode="auto">
            <a:xfrm>
              <a:off x="1196950" y="873930"/>
              <a:ext cx="37344" cy="32367"/>
            </a:xfrm>
            <a:custGeom>
              <a:avLst/>
              <a:gdLst>
                <a:gd name="T0" fmla="*/ 14938 w 15"/>
                <a:gd name="T1" fmla="*/ 0 h 13"/>
                <a:gd name="T2" fmla="*/ 22406 w 15"/>
                <a:gd name="T3" fmla="*/ 14939 h 13"/>
                <a:gd name="T4" fmla="*/ 37344 w 15"/>
                <a:gd name="T5" fmla="*/ 14939 h 13"/>
                <a:gd name="T6" fmla="*/ 22406 w 15"/>
                <a:gd name="T7" fmla="*/ 17428 h 13"/>
                <a:gd name="T8" fmla="*/ 22406 w 15"/>
                <a:gd name="T9" fmla="*/ 32367 h 13"/>
                <a:gd name="T10" fmla="*/ 19917 w 15"/>
                <a:gd name="T11" fmla="*/ 17428 h 13"/>
                <a:gd name="T12" fmla="*/ 0 w 15"/>
                <a:gd name="T13" fmla="*/ 17428 h 13"/>
                <a:gd name="T14" fmla="*/ 14938 w 15"/>
                <a:gd name="T15" fmla="*/ 14939 h 13"/>
                <a:gd name="T16" fmla="*/ 14938 w 15"/>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6" y="0"/>
                  </a:moveTo>
                  <a:lnTo>
                    <a:pt x="9" y="6"/>
                  </a:lnTo>
                  <a:lnTo>
                    <a:pt x="15" y="6"/>
                  </a:lnTo>
                  <a:lnTo>
                    <a:pt x="9" y="7"/>
                  </a:lnTo>
                  <a:lnTo>
                    <a:pt x="9" y="13"/>
                  </a:lnTo>
                  <a:lnTo>
                    <a:pt x="8" y="7"/>
                  </a:lnTo>
                  <a:lnTo>
                    <a:pt x="0" y="7"/>
                  </a:lnTo>
                  <a:lnTo>
                    <a:pt x="6" y="6"/>
                  </a:lnTo>
                  <a:lnTo>
                    <a:pt x="6" y="0"/>
                  </a:lnTo>
                  <a:close/>
                </a:path>
              </a:pathLst>
            </a:custGeom>
            <a:solidFill>
              <a:schemeClr val="accent1"/>
            </a:solidFill>
            <a:ln w="9525">
              <a:noFill/>
              <a:round/>
              <a:headEnd/>
              <a:tailEnd/>
            </a:ln>
          </p:spPr>
          <p:txBody>
            <a:bodyPr/>
            <a:lstStyle/>
            <a:p>
              <a:endParaRPr lang="zh-CN" altLang="en-US"/>
            </a:p>
          </p:txBody>
        </p:sp>
        <p:sp>
          <p:nvSpPr>
            <p:cNvPr id="14367" name="Freeform 5824"/>
            <p:cNvSpPr>
              <a:spLocks/>
            </p:cNvSpPr>
            <p:nvPr/>
          </p:nvSpPr>
          <p:spPr bwMode="auto">
            <a:xfrm>
              <a:off x="1470813" y="647370"/>
              <a:ext cx="27386" cy="32367"/>
            </a:xfrm>
            <a:custGeom>
              <a:avLst/>
              <a:gdLst>
                <a:gd name="T0" fmla="*/ 0 w 11"/>
                <a:gd name="T1" fmla="*/ 7469 h 13"/>
                <a:gd name="T2" fmla="*/ 12448 w 11"/>
                <a:gd name="T3" fmla="*/ 14939 h 13"/>
                <a:gd name="T4" fmla="*/ 22407 w 11"/>
                <a:gd name="T5" fmla="*/ 0 h 13"/>
                <a:gd name="T6" fmla="*/ 14938 w 11"/>
                <a:gd name="T7" fmla="*/ 14939 h 13"/>
                <a:gd name="T8" fmla="*/ 27386 w 11"/>
                <a:gd name="T9" fmla="*/ 27387 h 13"/>
                <a:gd name="T10" fmla="*/ 14938 w 11"/>
                <a:gd name="T11" fmla="*/ 17428 h 13"/>
                <a:gd name="T12" fmla="*/ 4979 w 11"/>
                <a:gd name="T13" fmla="*/ 32367 h 13"/>
                <a:gd name="T14" fmla="*/ 12448 w 11"/>
                <a:gd name="T15" fmla="*/ 14939 h 13"/>
                <a:gd name="T16" fmla="*/ 0 w 11"/>
                <a:gd name="T17" fmla="*/ 7469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3"/>
                <a:gd name="T29" fmla="*/ 11 w 11"/>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3">
                  <a:moveTo>
                    <a:pt x="0" y="3"/>
                  </a:moveTo>
                  <a:lnTo>
                    <a:pt x="5" y="6"/>
                  </a:lnTo>
                  <a:lnTo>
                    <a:pt x="9" y="0"/>
                  </a:lnTo>
                  <a:lnTo>
                    <a:pt x="6" y="6"/>
                  </a:lnTo>
                  <a:lnTo>
                    <a:pt x="11" y="11"/>
                  </a:lnTo>
                  <a:lnTo>
                    <a:pt x="6" y="7"/>
                  </a:lnTo>
                  <a:lnTo>
                    <a:pt x="2" y="13"/>
                  </a:lnTo>
                  <a:lnTo>
                    <a:pt x="5" y="6"/>
                  </a:lnTo>
                  <a:lnTo>
                    <a:pt x="0" y="3"/>
                  </a:lnTo>
                  <a:close/>
                </a:path>
              </a:pathLst>
            </a:custGeom>
            <a:solidFill>
              <a:schemeClr val="accent1"/>
            </a:solidFill>
            <a:ln w="9525">
              <a:noFill/>
              <a:round/>
              <a:headEnd/>
              <a:tailEnd/>
            </a:ln>
          </p:spPr>
          <p:txBody>
            <a:bodyPr/>
            <a:lstStyle/>
            <a:p>
              <a:endParaRPr lang="zh-CN" altLang="en-US"/>
            </a:p>
          </p:txBody>
        </p:sp>
        <p:sp>
          <p:nvSpPr>
            <p:cNvPr id="14368" name="Freeform 5825"/>
            <p:cNvSpPr>
              <a:spLocks/>
            </p:cNvSpPr>
            <p:nvPr/>
          </p:nvSpPr>
          <p:spPr bwMode="auto">
            <a:xfrm>
              <a:off x="1704842" y="1503814"/>
              <a:ext cx="34856" cy="37346"/>
            </a:xfrm>
            <a:custGeom>
              <a:avLst/>
              <a:gdLst>
                <a:gd name="T0" fmla="*/ 14938 w 14"/>
                <a:gd name="T1" fmla="*/ 0 h 15"/>
                <a:gd name="T2" fmla="*/ 14938 w 14"/>
                <a:gd name="T3" fmla="*/ 14938 h 15"/>
                <a:gd name="T4" fmla="*/ 0 w 14"/>
                <a:gd name="T5" fmla="*/ 17428 h 15"/>
                <a:gd name="T6" fmla="*/ 14938 w 14"/>
                <a:gd name="T7" fmla="*/ 17428 h 15"/>
                <a:gd name="T8" fmla="*/ 17428 w 14"/>
                <a:gd name="T9" fmla="*/ 37346 h 15"/>
                <a:gd name="T10" fmla="*/ 17428 w 14"/>
                <a:gd name="T11" fmla="*/ 17428 h 15"/>
                <a:gd name="T12" fmla="*/ 34856 w 14"/>
                <a:gd name="T13" fmla="*/ 14938 h 15"/>
                <a:gd name="T14" fmla="*/ 17428 w 14"/>
                <a:gd name="T15" fmla="*/ 14938 h 15"/>
                <a:gd name="T16" fmla="*/ 14938 w 14"/>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6" y="0"/>
                  </a:moveTo>
                  <a:lnTo>
                    <a:pt x="6" y="6"/>
                  </a:lnTo>
                  <a:lnTo>
                    <a:pt x="0" y="7"/>
                  </a:lnTo>
                  <a:lnTo>
                    <a:pt x="6" y="7"/>
                  </a:lnTo>
                  <a:lnTo>
                    <a:pt x="7" y="15"/>
                  </a:lnTo>
                  <a:lnTo>
                    <a:pt x="7" y="7"/>
                  </a:lnTo>
                  <a:lnTo>
                    <a:pt x="14" y="6"/>
                  </a:lnTo>
                  <a:lnTo>
                    <a:pt x="7" y="6"/>
                  </a:lnTo>
                  <a:lnTo>
                    <a:pt x="6" y="0"/>
                  </a:lnTo>
                  <a:close/>
                </a:path>
              </a:pathLst>
            </a:custGeom>
            <a:solidFill>
              <a:schemeClr val="accent1"/>
            </a:solidFill>
            <a:ln w="9525">
              <a:noFill/>
              <a:round/>
              <a:headEnd/>
              <a:tailEnd/>
            </a:ln>
          </p:spPr>
          <p:txBody>
            <a:bodyPr/>
            <a:lstStyle/>
            <a:p>
              <a:endParaRPr lang="zh-CN" altLang="en-US"/>
            </a:p>
          </p:txBody>
        </p:sp>
        <p:sp>
          <p:nvSpPr>
            <p:cNvPr id="14369" name="Freeform 5826"/>
            <p:cNvSpPr>
              <a:spLocks/>
            </p:cNvSpPr>
            <p:nvPr/>
          </p:nvSpPr>
          <p:spPr bwMode="auto">
            <a:xfrm>
              <a:off x="1704842" y="1503814"/>
              <a:ext cx="34856" cy="37346"/>
            </a:xfrm>
            <a:custGeom>
              <a:avLst/>
              <a:gdLst>
                <a:gd name="T0" fmla="*/ 14938 w 14"/>
                <a:gd name="T1" fmla="*/ 0 h 15"/>
                <a:gd name="T2" fmla="*/ 14938 w 14"/>
                <a:gd name="T3" fmla="*/ 14938 h 15"/>
                <a:gd name="T4" fmla="*/ 0 w 14"/>
                <a:gd name="T5" fmla="*/ 17428 h 15"/>
                <a:gd name="T6" fmla="*/ 14938 w 14"/>
                <a:gd name="T7" fmla="*/ 17428 h 15"/>
                <a:gd name="T8" fmla="*/ 17428 w 14"/>
                <a:gd name="T9" fmla="*/ 37346 h 15"/>
                <a:gd name="T10" fmla="*/ 17428 w 14"/>
                <a:gd name="T11" fmla="*/ 17428 h 15"/>
                <a:gd name="T12" fmla="*/ 34856 w 14"/>
                <a:gd name="T13" fmla="*/ 14938 h 15"/>
                <a:gd name="T14" fmla="*/ 17428 w 14"/>
                <a:gd name="T15" fmla="*/ 14938 h 15"/>
                <a:gd name="T16" fmla="*/ 14938 w 14"/>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6" y="0"/>
                  </a:moveTo>
                  <a:lnTo>
                    <a:pt x="6" y="6"/>
                  </a:lnTo>
                  <a:lnTo>
                    <a:pt x="0" y="7"/>
                  </a:lnTo>
                  <a:lnTo>
                    <a:pt x="6" y="7"/>
                  </a:lnTo>
                  <a:lnTo>
                    <a:pt x="7" y="15"/>
                  </a:lnTo>
                  <a:lnTo>
                    <a:pt x="7" y="7"/>
                  </a:lnTo>
                  <a:lnTo>
                    <a:pt x="14" y="6"/>
                  </a:lnTo>
                  <a:lnTo>
                    <a:pt x="7" y="6"/>
                  </a:lnTo>
                  <a:lnTo>
                    <a:pt x="6" y="0"/>
                  </a:lnTo>
                </a:path>
              </a:pathLst>
            </a:custGeom>
            <a:solidFill>
              <a:schemeClr val="accent1"/>
            </a:solidFill>
            <a:ln w="9525">
              <a:noFill/>
              <a:round/>
              <a:headEnd/>
              <a:tailEnd/>
            </a:ln>
          </p:spPr>
          <p:txBody>
            <a:bodyPr/>
            <a:lstStyle/>
            <a:p>
              <a:endParaRPr lang="zh-CN" altLang="en-US"/>
            </a:p>
          </p:txBody>
        </p:sp>
        <p:sp>
          <p:nvSpPr>
            <p:cNvPr id="14370" name="Freeform 5827"/>
            <p:cNvSpPr>
              <a:spLocks/>
            </p:cNvSpPr>
            <p:nvPr/>
          </p:nvSpPr>
          <p:spPr bwMode="auto">
            <a:xfrm>
              <a:off x="2075805" y="1190116"/>
              <a:ext cx="47303" cy="44814"/>
            </a:xfrm>
            <a:custGeom>
              <a:avLst/>
              <a:gdLst>
                <a:gd name="T0" fmla="*/ 14938 w 19"/>
                <a:gd name="T1" fmla="*/ 0 h 18"/>
                <a:gd name="T2" fmla="*/ 24896 w 19"/>
                <a:gd name="T3" fmla="*/ 22407 h 18"/>
                <a:gd name="T4" fmla="*/ 47303 w 19"/>
                <a:gd name="T5" fmla="*/ 12448 h 18"/>
                <a:gd name="T6" fmla="*/ 27386 w 19"/>
                <a:gd name="T7" fmla="*/ 24897 h 18"/>
                <a:gd name="T8" fmla="*/ 34855 w 19"/>
                <a:gd name="T9" fmla="*/ 44814 h 18"/>
                <a:gd name="T10" fmla="*/ 24896 w 19"/>
                <a:gd name="T11" fmla="*/ 27386 h 18"/>
                <a:gd name="T12" fmla="*/ 0 w 19"/>
                <a:gd name="T13" fmla="*/ 34855 h 18"/>
                <a:gd name="T14" fmla="*/ 22407 w 19"/>
                <a:gd name="T15" fmla="*/ 22407 h 18"/>
                <a:gd name="T16" fmla="*/ 14938 w 19"/>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8"/>
                <a:gd name="T29" fmla="*/ 19 w 19"/>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8">
                  <a:moveTo>
                    <a:pt x="6" y="0"/>
                  </a:moveTo>
                  <a:lnTo>
                    <a:pt x="10" y="9"/>
                  </a:lnTo>
                  <a:lnTo>
                    <a:pt x="19" y="5"/>
                  </a:lnTo>
                  <a:lnTo>
                    <a:pt x="11" y="10"/>
                  </a:lnTo>
                  <a:lnTo>
                    <a:pt x="14" y="18"/>
                  </a:lnTo>
                  <a:lnTo>
                    <a:pt x="10" y="11"/>
                  </a:lnTo>
                  <a:lnTo>
                    <a:pt x="0" y="14"/>
                  </a:lnTo>
                  <a:lnTo>
                    <a:pt x="9" y="9"/>
                  </a:lnTo>
                  <a:lnTo>
                    <a:pt x="6" y="0"/>
                  </a:lnTo>
                  <a:close/>
                </a:path>
              </a:pathLst>
            </a:custGeom>
            <a:solidFill>
              <a:schemeClr val="accent1"/>
            </a:solidFill>
            <a:ln w="9525">
              <a:noFill/>
              <a:round/>
              <a:headEnd/>
              <a:tailEnd/>
            </a:ln>
          </p:spPr>
          <p:txBody>
            <a:bodyPr/>
            <a:lstStyle/>
            <a:p>
              <a:endParaRPr lang="zh-CN" altLang="en-US"/>
            </a:p>
          </p:txBody>
        </p:sp>
        <p:sp>
          <p:nvSpPr>
            <p:cNvPr id="14371" name="Freeform 5828"/>
            <p:cNvSpPr>
              <a:spLocks/>
            </p:cNvSpPr>
            <p:nvPr/>
          </p:nvSpPr>
          <p:spPr bwMode="auto">
            <a:xfrm>
              <a:off x="2979550" y="468114"/>
              <a:ext cx="34856" cy="37346"/>
            </a:xfrm>
            <a:custGeom>
              <a:avLst/>
              <a:gdLst>
                <a:gd name="T0" fmla="*/ 17428 w 14"/>
                <a:gd name="T1" fmla="*/ 0 h 15"/>
                <a:gd name="T2" fmla="*/ 17428 w 14"/>
                <a:gd name="T3" fmla="*/ 19918 h 15"/>
                <a:gd name="T4" fmla="*/ 34856 w 14"/>
                <a:gd name="T5" fmla="*/ 22408 h 15"/>
                <a:gd name="T6" fmla="*/ 17428 w 14"/>
                <a:gd name="T7" fmla="*/ 22408 h 15"/>
                <a:gd name="T8" fmla="*/ 12449 w 14"/>
                <a:gd name="T9" fmla="*/ 37346 h 15"/>
                <a:gd name="T10" fmla="*/ 14938 w 14"/>
                <a:gd name="T11" fmla="*/ 22408 h 15"/>
                <a:gd name="T12" fmla="*/ 0 w 14"/>
                <a:gd name="T13" fmla="*/ 17428 h 15"/>
                <a:gd name="T14" fmla="*/ 14938 w 14"/>
                <a:gd name="T15" fmla="*/ 17428 h 15"/>
                <a:gd name="T16" fmla="*/ 17428 w 14"/>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7" y="0"/>
                  </a:moveTo>
                  <a:lnTo>
                    <a:pt x="7" y="8"/>
                  </a:lnTo>
                  <a:lnTo>
                    <a:pt x="14" y="9"/>
                  </a:lnTo>
                  <a:lnTo>
                    <a:pt x="7" y="9"/>
                  </a:lnTo>
                  <a:lnTo>
                    <a:pt x="5" y="15"/>
                  </a:lnTo>
                  <a:lnTo>
                    <a:pt x="6" y="9"/>
                  </a:lnTo>
                  <a:lnTo>
                    <a:pt x="0" y="7"/>
                  </a:lnTo>
                  <a:lnTo>
                    <a:pt x="6" y="7"/>
                  </a:lnTo>
                  <a:lnTo>
                    <a:pt x="7" y="0"/>
                  </a:lnTo>
                  <a:close/>
                </a:path>
              </a:pathLst>
            </a:custGeom>
            <a:solidFill>
              <a:schemeClr val="accent1"/>
            </a:solidFill>
            <a:ln w="9525">
              <a:noFill/>
              <a:round/>
              <a:headEnd/>
              <a:tailEnd/>
            </a:ln>
          </p:spPr>
          <p:txBody>
            <a:bodyPr/>
            <a:lstStyle/>
            <a:p>
              <a:endParaRPr lang="zh-CN" altLang="en-US"/>
            </a:p>
          </p:txBody>
        </p:sp>
        <p:sp>
          <p:nvSpPr>
            <p:cNvPr id="14372" name="Freeform 5829"/>
            <p:cNvSpPr>
              <a:spLocks/>
            </p:cNvSpPr>
            <p:nvPr/>
          </p:nvSpPr>
          <p:spPr bwMode="auto">
            <a:xfrm>
              <a:off x="1739697" y="1020819"/>
              <a:ext cx="37344" cy="37346"/>
            </a:xfrm>
            <a:custGeom>
              <a:avLst/>
              <a:gdLst>
                <a:gd name="T0" fmla="*/ 22406 w 15"/>
                <a:gd name="T1" fmla="*/ 0 h 15"/>
                <a:gd name="T2" fmla="*/ 17427 w 15"/>
                <a:gd name="T3" fmla="*/ 14938 h 15"/>
                <a:gd name="T4" fmla="*/ 0 w 15"/>
                <a:gd name="T5" fmla="*/ 14938 h 15"/>
                <a:gd name="T6" fmla="*/ 17427 w 15"/>
                <a:gd name="T7" fmla="*/ 19918 h 15"/>
                <a:gd name="T8" fmla="*/ 17427 w 15"/>
                <a:gd name="T9" fmla="*/ 37346 h 15"/>
                <a:gd name="T10" fmla="*/ 19917 w 15"/>
                <a:gd name="T11" fmla="*/ 19918 h 15"/>
                <a:gd name="T12" fmla="*/ 37344 w 15"/>
                <a:gd name="T13" fmla="*/ 19918 h 15"/>
                <a:gd name="T14" fmla="*/ 19917 w 15"/>
                <a:gd name="T15" fmla="*/ 17428 h 15"/>
                <a:gd name="T16" fmla="*/ 22406 w 15"/>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5"/>
                <a:gd name="T29" fmla="*/ 15 w 15"/>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5">
                  <a:moveTo>
                    <a:pt x="9" y="0"/>
                  </a:moveTo>
                  <a:lnTo>
                    <a:pt x="7" y="6"/>
                  </a:lnTo>
                  <a:lnTo>
                    <a:pt x="0" y="6"/>
                  </a:lnTo>
                  <a:lnTo>
                    <a:pt x="7" y="8"/>
                  </a:lnTo>
                  <a:lnTo>
                    <a:pt x="7" y="15"/>
                  </a:lnTo>
                  <a:lnTo>
                    <a:pt x="8" y="8"/>
                  </a:lnTo>
                  <a:lnTo>
                    <a:pt x="15" y="8"/>
                  </a:lnTo>
                  <a:lnTo>
                    <a:pt x="8" y="7"/>
                  </a:lnTo>
                  <a:lnTo>
                    <a:pt x="9" y="0"/>
                  </a:lnTo>
                  <a:close/>
                </a:path>
              </a:pathLst>
            </a:custGeom>
            <a:solidFill>
              <a:schemeClr val="accent1"/>
            </a:solidFill>
            <a:ln w="9525">
              <a:noFill/>
              <a:round/>
              <a:headEnd/>
              <a:tailEnd/>
            </a:ln>
          </p:spPr>
          <p:txBody>
            <a:bodyPr/>
            <a:lstStyle/>
            <a:p>
              <a:endParaRPr lang="zh-CN" altLang="en-US"/>
            </a:p>
          </p:txBody>
        </p:sp>
        <p:sp>
          <p:nvSpPr>
            <p:cNvPr id="14373" name="Freeform 5830"/>
            <p:cNvSpPr>
              <a:spLocks/>
            </p:cNvSpPr>
            <p:nvPr/>
          </p:nvSpPr>
          <p:spPr bwMode="auto">
            <a:xfrm>
              <a:off x="1739697" y="1020819"/>
              <a:ext cx="37344" cy="37346"/>
            </a:xfrm>
            <a:custGeom>
              <a:avLst/>
              <a:gdLst>
                <a:gd name="T0" fmla="*/ 22406 w 15"/>
                <a:gd name="T1" fmla="*/ 0 h 15"/>
                <a:gd name="T2" fmla="*/ 17427 w 15"/>
                <a:gd name="T3" fmla="*/ 14938 h 15"/>
                <a:gd name="T4" fmla="*/ 0 w 15"/>
                <a:gd name="T5" fmla="*/ 14938 h 15"/>
                <a:gd name="T6" fmla="*/ 17427 w 15"/>
                <a:gd name="T7" fmla="*/ 19918 h 15"/>
                <a:gd name="T8" fmla="*/ 17427 w 15"/>
                <a:gd name="T9" fmla="*/ 37346 h 15"/>
                <a:gd name="T10" fmla="*/ 19917 w 15"/>
                <a:gd name="T11" fmla="*/ 19918 h 15"/>
                <a:gd name="T12" fmla="*/ 37344 w 15"/>
                <a:gd name="T13" fmla="*/ 19918 h 15"/>
                <a:gd name="T14" fmla="*/ 19917 w 15"/>
                <a:gd name="T15" fmla="*/ 17428 h 15"/>
                <a:gd name="T16" fmla="*/ 22406 w 15"/>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5"/>
                <a:gd name="T29" fmla="*/ 15 w 15"/>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5">
                  <a:moveTo>
                    <a:pt x="9" y="0"/>
                  </a:moveTo>
                  <a:lnTo>
                    <a:pt x="7" y="6"/>
                  </a:lnTo>
                  <a:lnTo>
                    <a:pt x="0" y="6"/>
                  </a:lnTo>
                  <a:lnTo>
                    <a:pt x="7" y="8"/>
                  </a:lnTo>
                  <a:lnTo>
                    <a:pt x="7" y="15"/>
                  </a:lnTo>
                  <a:lnTo>
                    <a:pt x="8" y="8"/>
                  </a:lnTo>
                  <a:lnTo>
                    <a:pt x="15" y="8"/>
                  </a:lnTo>
                  <a:lnTo>
                    <a:pt x="8" y="7"/>
                  </a:lnTo>
                  <a:lnTo>
                    <a:pt x="9" y="0"/>
                  </a:lnTo>
                </a:path>
              </a:pathLst>
            </a:custGeom>
            <a:solidFill>
              <a:schemeClr val="accent1"/>
            </a:solidFill>
            <a:ln w="9525">
              <a:noFill/>
              <a:round/>
              <a:headEnd/>
              <a:tailEnd/>
            </a:ln>
          </p:spPr>
          <p:txBody>
            <a:bodyPr/>
            <a:lstStyle/>
            <a:p>
              <a:endParaRPr lang="zh-CN" altLang="en-US"/>
            </a:p>
          </p:txBody>
        </p:sp>
        <p:sp>
          <p:nvSpPr>
            <p:cNvPr id="14374" name="Freeform 5831"/>
            <p:cNvSpPr>
              <a:spLocks/>
            </p:cNvSpPr>
            <p:nvPr/>
          </p:nvSpPr>
          <p:spPr bwMode="auto">
            <a:xfrm>
              <a:off x="8003693" y="537823"/>
              <a:ext cx="29876" cy="29876"/>
            </a:xfrm>
            <a:custGeom>
              <a:avLst/>
              <a:gdLst>
                <a:gd name="T0" fmla="*/ 14938 w 12"/>
                <a:gd name="T1" fmla="*/ 0 h 12"/>
                <a:gd name="T2" fmla="*/ 17428 w 12"/>
                <a:gd name="T3" fmla="*/ 14938 h 12"/>
                <a:gd name="T4" fmla="*/ 29876 w 12"/>
                <a:gd name="T5" fmla="*/ 14938 h 12"/>
                <a:gd name="T6" fmla="*/ 17428 w 12"/>
                <a:gd name="T7" fmla="*/ 17428 h 12"/>
                <a:gd name="T8" fmla="*/ 17428 w 12"/>
                <a:gd name="T9" fmla="*/ 29876 h 12"/>
                <a:gd name="T10" fmla="*/ 14938 w 12"/>
                <a:gd name="T11" fmla="*/ 17428 h 12"/>
                <a:gd name="T12" fmla="*/ 0 w 12"/>
                <a:gd name="T13" fmla="*/ 17428 h 12"/>
                <a:gd name="T14" fmla="*/ 14938 w 12"/>
                <a:gd name="T15" fmla="*/ 14938 h 12"/>
                <a:gd name="T16" fmla="*/ 14938 w 12"/>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6" y="0"/>
                  </a:moveTo>
                  <a:lnTo>
                    <a:pt x="7" y="6"/>
                  </a:lnTo>
                  <a:lnTo>
                    <a:pt x="12" y="6"/>
                  </a:lnTo>
                  <a:lnTo>
                    <a:pt x="7" y="7"/>
                  </a:lnTo>
                  <a:lnTo>
                    <a:pt x="7" y="12"/>
                  </a:lnTo>
                  <a:lnTo>
                    <a:pt x="6" y="7"/>
                  </a:lnTo>
                  <a:lnTo>
                    <a:pt x="0" y="7"/>
                  </a:lnTo>
                  <a:lnTo>
                    <a:pt x="6" y="6"/>
                  </a:lnTo>
                  <a:lnTo>
                    <a:pt x="6" y="0"/>
                  </a:lnTo>
                  <a:close/>
                </a:path>
              </a:pathLst>
            </a:custGeom>
            <a:solidFill>
              <a:schemeClr val="accent1"/>
            </a:solidFill>
            <a:ln w="9525">
              <a:noFill/>
              <a:round/>
              <a:headEnd/>
              <a:tailEnd/>
            </a:ln>
          </p:spPr>
          <p:txBody>
            <a:bodyPr/>
            <a:lstStyle/>
            <a:p>
              <a:endParaRPr lang="zh-CN" altLang="en-US"/>
            </a:p>
          </p:txBody>
        </p:sp>
        <p:sp>
          <p:nvSpPr>
            <p:cNvPr id="14375" name="Freeform 5832"/>
            <p:cNvSpPr>
              <a:spLocks/>
            </p:cNvSpPr>
            <p:nvPr/>
          </p:nvSpPr>
          <p:spPr bwMode="auto">
            <a:xfrm>
              <a:off x="8424449" y="303795"/>
              <a:ext cx="24897" cy="22408"/>
            </a:xfrm>
            <a:custGeom>
              <a:avLst/>
              <a:gdLst>
                <a:gd name="T0" fmla="*/ 0 w 10"/>
                <a:gd name="T1" fmla="*/ 2490 h 9"/>
                <a:gd name="T2" fmla="*/ 14938 w 10"/>
                <a:gd name="T3" fmla="*/ 9959 h 9"/>
                <a:gd name="T4" fmla="*/ 24897 w 10"/>
                <a:gd name="T5" fmla="*/ 0 h 9"/>
                <a:gd name="T6" fmla="*/ 14938 w 10"/>
                <a:gd name="T7" fmla="*/ 9959 h 9"/>
                <a:gd name="T8" fmla="*/ 24897 w 10"/>
                <a:gd name="T9" fmla="*/ 19918 h 9"/>
                <a:gd name="T10" fmla="*/ 14938 w 10"/>
                <a:gd name="T11" fmla="*/ 12449 h 9"/>
                <a:gd name="T12" fmla="*/ 2490 w 10"/>
                <a:gd name="T13" fmla="*/ 22408 h 9"/>
                <a:gd name="T14" fmla="*/ 12449 w 10"/>
                <a:gd name="T15" fmla="*/ 12449 h 9"/>
                <a:gd name="T16" fmla="*/ 0 w 10"/>
                <a:gd name="T17" fmla="*/ 249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9"/>
                <a:gd name="T29" fmla="*/ 10 w 10"/>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9">
                  <a:moveTo>
                    <a:pt x="0" y="1"/>
                  </a:moveTo>
                  <a:lnTo>
                    <a:pt x="6" y="4"/>
                  </a:lnTo>
                  <a:lnTo>
                    <a:pt x="10" y="0"/>
                  </a:lnTo>
                  <a:lnTo>
                    <a:pt x="6" y="4"/>
                  </a:lnTo>
                  <a:lnTo>
                    <a:pt x="10" y="8"/>
                  </a:lnTo>
                  <a:lnTo>
                    <a:pt x="6" y="5"/>
                  </a:lnTo>
                  <a:lnTo>
                    <a:pt x="1" y="9"/>
                  </a:lnTo>
                  <a:lnTo>
                    <a:pt x="5" y="5"/>
                  </a:lnTo>
                  <a:lnTo>
                    <a:pt x="0" y="1"/>
                  </a:lnTo>
                  <a:close/>
                </a:path>
              </a:pathLst>
            </a:custGeom>
            <a:solidFill>
              <a:schemeClr val="accent1"/>
            </a:solidFill>
            <a:ln w="9525">
              <a:noFill/>
              <a:round/>
              <a:headEnd/>
              <a:tailEnd/>
            </a:ln>
          </p:spPr>
          <p:txBody>
            <a:bodyPr/>
            <a:lstStyle/>
            <a:p>
              <a:endParaRPr lang="zh-CN" altLang="en-US"/>
            </a:p>
          </p:txBody>
        </p:sp>
        <p:sp>
          <p:nvSpPr>
            <p:cNvPr id="14376" name="Freeform 5833"/>
            <p:cNvSpPr>
              <a:spLocks/>
            </p:cNvSpPr>
            <p:nvPr/>
          </p:nvSpPr>
          <p:spPr bwMode="auto">
            <a:xfrm>
              <a:off x="7455967" y="801727"/>
              <a:ext cx="34856" cy="32367"/>
            </a:xfrm>
            <a:custGeom>
              <a:avLst/>
              <a:gdLst>
                <a:gd name="T0" fmla="*/ 17428 w 14"/>
                <a:gd name="T1" fmla="*/ 0 h 13"/>
                <a:gd name="T2" fmla="*/ 19918 w 14"/>
                <a:gd name="T3" fmla="*/ 17428 h 13"/>
                <a:gd name="T4" fmla="*/ 34856 w 14"/>
                <a:gd name="T5" fmla="*/ 17428 h 13"/>
                <a:gd name="T6" fmla="*/ 19918 w 14"/>
                <a:gd name="T7" fmla="*/ 19918 h 13"/>
                <a:gd name="T8" fmla="*/ 19918 w 14"/>
                <a:gd name="T9" fmla="*/ 32367 h 13"/>
                <a:gd name="T10" fmla="*/ 17428 w 14"/>
                <a:gd name="T11" fmla="*/ 19918 h 13"/>
                <a:gd name="T12" fmla="*/ 0 w 14"/>
                <a:gd name="T13" fmla="*/ 19918 h 13"/>
                <a:gd name="T14" fmla="*/ 17428 w 14"/>
                <a:gd name="T15" fmla="*/ 17428 h 13"/>
                <a:gd name="T16" fmla="*/ 17428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7" y="0"/>
                  </a:moveTo>
                  <a:lnTo>
                    <a:pt x="8" y="7"/>
                  </a:lnTo>
                  <a:lnTo>
                    <a:pt x="14" y="7"/>
                  </a:lnTo>
                  <a:lnTo>
                    <a:pt x="8" y="8"/>
                  </a:lnTo>
                  <a:lnTo>
                    <a:pt x="8" y="13"/>
                  </a:lnTo>
                  <a:lnTo>
                    <a:pt x="7" y="8"/>
                  </a:lnTo>
                  <a:lnTo>
                    <a:pt x="0" y="8"/>
                  </a:lnTo>
                  <a:lnTo>
                    <a:pt x="7" y="7"/>
                  </a:lnTo>
                  <a:lnTo>
                    <a:pt x="7" y="0"/>
                  </a:lnTo>
                  <a:close/>
                </a:path>
              </a:pathLst>
            </a:custGeom>
            <a:solidFill>
              <a:schemeClr val="accent1"/>
            </a:solidFill>
            <a:ln w="9525">
              <a:noFill/>
              <a:round/>
              <a:headEnd/>
              <a:tailEnd/>
            </a:ln>
          </p:spPr>
          <p:txBody>
            <a:bodyPr/>
            <a:lstStyle/>
            <a:p>
              <a:endParaRPr lang="zh-CN" altLang="en-US"/>
            </a:p>
          </p:txBody>
        </p:sp>
        <p:sp>
          <p:nvSpPr>
            <p:cNvPr id="14377" name="Freeform 5834"/>
            <p:cNvSpPr>
              <a:spLocks/>
            </p:cNvSpPr>
            <p:nvPr/>
          </p:nvSpPr>
          <p:spPr bwMode="auto">
            <a:xfrm>
              <a:off x="7697463" y="605045"/>
              <a:ext cx="27386" cy="27387"/>
            </a:xfrm>
            <a:custGeom>
              <a:avLst/>
              <a:gdLst>
                <a:gd name="T0" fmla="*/ 0 w 11"/>
                <a:gd name="T1" fmla="*/ 4979 h 11"/>
                <a:gd name="T2" fmla="*/ 14938 w 11"/>
                <a:gd name="T3" fmla="*/ 9959 h 11"/>
                <a:gd name="T4" fmla="*/ 22407 w 11"/>
                <a:gd name="T5" fmla="*/ 0 h 11"/>
                <a:gd name="T6" fmla="*/ 17427 w 11"/>
                <a:gd name="T7" fmla="*/ 14938 h 11"/>
                <a:gd name="T8" fmla="*/ 27386 w 11"/>
                <a:gd name="T9" fmla="*/ 22408 h 11"/>
                <a:gd name="T10" fmla="*/ 14938 w 11"/>
                <a:gd name="T11" fmla="*/ 17428 h 11"/>
                <a:gd name="T12" fmla="*/ 4979 w 11"/>
                <a:gd name="T13" fmla="*/ 27387 h 11"/>
                <a:gd name="T14" fmla="*/ 12448 w 11"/>
                <a:gd name="T15" fmla="*/ 14938 h 11"/>
                <a:gd name="T16" fmla="*/ 0 w 11"/>
                <a:gd name="T17" fmla="*/ 4979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1"/>
                <a:gd name="T29" fmla="*/ 11 w 11"/>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1">
                  <a:moveTo>
                    <a:pt x="0" y="2"/>
                  </a:moveTo>
                  <a:lnTo>
                    <a:pt x="6" y="4"/>
                  </a:lnTo>
                  <a:lnTo>
                    <a:pt x="9" y="0"/>
                  </a:lnTo>
                  <a:lnTo>
                    <a:pt x="7" y="6"/>
                  </a:lnTo>
                  <a:lnTo>
                    <a:pt x="11" y="9"/>
                  </a:lnTo>
                  <a:lnTo>
                    <a:pt x="6" y="7"/>
                  </a:lnTo>
                  <a:lnTo>
                    <a:pt x="2" y="11"/>
                  </a:lnTo>
                  <a:lnTo>
                    <a:pt x="5" y="6"/>
                  </a:lnTo>
                  <a:lnTo>
                    <a:pt x="0" y="2"/>
                  </a:lnTo>
                  <a:close/>
                </a:path>
              </a:pathLst>
            </a:custGeom>
            <a:solidFill>
              <a:schemeClr val="accent1"/>
            </a:solidFill>
            <a:ln w="9525">
              <a:noFill/>
              <a:round/>
              <a:headEnd/>
              <a:tailEnd/>
            </a:ln>
          </p:spPr>
          <p:txBody>
            <a:bodyPr/>
            <a:lstStyle/>
            <a:p>
              <a:endParaRPr lang="zh-CN" altLang="en-US"/>
            </a:p>
          </p:txBody>
        </p:sp>
        <p:sp>
          <p:nvSpPr>
            <p:cNvPr id="14378" name="Freeform 5835"/>
            <p:cNvSpPr>
              <a:spLocks/>
            </p:cNvSpPr>
            <p:nvPr/>
          </p:nvSpPr>
          <p:spPr bwMode="auto">
            <a:xfrm>
              <a:off x="7906596" y="1359411"/>
              <a:ext cx="29876" cy="29876"/>
            </a:xfrm>
            <a:custGeom>
              <a:avLst/>
              <a:gdLst>
                <a:gd name="T0" fmla="*/ 12448 w 12"/>
                <a:gd name="T1" fmla="*/ 0 h 12"/>
                <a:gd name="T2" fmla="*/ 14938 w 12"/>
                <a:gd name="T3" fmla="*/ 14938 h 12"/>
                <a:gd name="T4" fmla="*/ 29876 w 12"/>
                <a:gd name="T5" fmla="*/ 14938 h 12"/>
                <a:gd name="T6" fmla="*/ 14938 w 12"/>
                <a:gd name="T7" fmla="*/ 17428 h 12"/>
                <a:gd name="T8" fmla="*/ 14938 w 12"/>
                <a:gd name="T9" fmla="*/ 29876 h 12"/>
                <a:gd name="T10" fmla="*/ 12448 w 12"/>
                <a:gd name="T11" fmla="*/ 17428 h 12"/>
                <a:gd name="T12" fmla="*/ 0 w 12"/>
                <a:gd name="T13" fmla="*/ 17428 h 12"/>
                <a:gd name="T14" fmla="*/ 12448 w 12"/>
                <a:gd name="T15" fmla="*/ 14938 h 12"/>
                <a:gd name="T16" fmla="*/ 12448 w 12"/>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5" y="0"/>
                  </a:moveTo>
                  <a:lnTo>
                    <a:pt x="6" y="6"/>
                  </a:lnTo>
                  <a:lnTo>
                    <a:pt x="12" y="6"/>
                  </a:lnTo>
                  <a:lnTo>
                    <a:pt x="6" y="7"/>
                  </a:lnTo>
                  <a:lnTo>
                    <a:pt x="6" y="12"/>
                  </a:lnTo>
                  <a:lnTo>
                    <a:pt x="5" y="7"/>
                  </a:lnTo>
                  <a:lnTo>
                    <a:pt x="0" y="7"/>
                  </a:lnTo>
                  <a:lnTo>
                    <a:pt x="5" y="6"/>
                  </a:lnTo>
                  <a:lnTo>
                    <a:pt x="5" y="0"/>
                  </a:lnTo>
                  <a:close/>
                </a:path>
              </a:pathLst>
            </a:custGeom>
            <a:solidFill>
              <a:schemeClr val="accent1"/>
            </a:solidFill>
            <a:ln w="9525">
              <a:noFill/>
              <a:round/>
              <a:headEnd/>
              <a:tailEnd/>
            </a:ln>
          </p:spPr>
          <p:txBody>
            <a:bodyPr/>
            <a:lstStyle/>
            <a:p>
              <a:endParaRPr lang="zh-CN" altLang="en-US"/>
            </a:p>
          </p:txBody>
        </p:sp>
        <p:sp>
          <p:nvSpPr>
            <p:cNvPr id="14379" name="Freeform 5836"/>
            <p:cNvSpPr>
              <a:spLocks/>
            </p:cNvSpPr>
            <p:nvPr/>
          </p:nvSpPr>
          <p:spPr bwMode="auto">
            <a:xfrm>
              <a:off x="8235234" y="1083060"/>
              <a:ext cx="39835" cy="42326"/>
            </a:xfrm>
            <a:custGeom>
              <a:avLst/>
              <a:gdLst>
                <a:gd name="T0" fmla="*/ 9959 w 16"/>
                <a:gd name="T1" fmla="*/ 0 h 17"/>
                <a:gd name="T2" fmla="*/ 17428 w 16"/>
                <a:gd name="T3" fmla="*/ 22408 h 17"/>
                <a:gd name="T4" fmla="*/ 0 w 16"/>
                <a:gd name="T5" fmla="*/ 32367 h 17"/>
                <a:gd name="T6" fmla="*/ 19918 w 16"/>
                <a:gd name="T7" fmla="*/ 24898 h 17"/>
                <a:gd name="T8" fmla="*/ 29876 w 16"/>
                <a:gd name="T9" fmla="*/ 42326 h 17"/>
                <a:gd name="T10" fmla="*/ 22407 w 16"/>
                <a:gd name="T11" fmla="*/ 22408 h 17"/>
                <a:gd name="T12" fmla="*/ 39835 w 16"/>
                <a:gd name="T13" fmla="*/ 9959 h 17"/>
                <a:gd name="T14" fmla="*/ 19918 w 16"/>
                <a:gd name="T15" fmla="*/ 17428 h 17"/>
                <a:gd name="T16" fmla="*/ 9959 w 16"/>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7"/>
                <a:gd name="T29" fmla="*/ 16 w 1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7">
                  <a:moveTo>
                    <a:pt x="4" y="0"/>
                  </a:moveTo>
                  <a:lnTo>
                    <a:pt x="7" y="9"/>
                  </a:lnTo>
                  <a:lnTo>
                    <a:pt x="0" y="13"/>
                  </a:lnTo>
                  <a:lnTo>
                    <a:pt x="8" y="10"/>
                  </a:lnTo>
                  <a:lnTo>
                    <a:pt x="12" y="17"/>
                  </a:lnTo>
                  <a:lnTo>
                    <a:pt x="9" y="9"/>
                  </a:lnTo>
                  <a:lnTo>
                    <a:pt x="16" y="4"/>
                  </a:lnTo>
                  <a:lnTo>
                    <a:pt x="8" y="7"/>
                  </a:lnTo>
                  <a:lnTo>
                    <a:pt x="4" y="0"/>
                  </a:lnTo>
                  <a:close/>
                </a:path>
              </a:pathLst>
            </a:custGeom>
            <a:solidFill>
              <a:schemeClr val="accent1"/>
            </a:solidFill>
            <a:ln w="9525">
              <a:noFill/>
              <a:round/>
              <a:headEnd/>
              <a:tailEnd/>
            </a:ln>
          </p:spPr>
          <p:txBody>
            <a:bodyPr/>
            <a:lstStyle/>
            <a:p>
              <a:endParaRPr lang="zh-CN" altLang="en-US"/>
            </a:p>
          </p:txBody>
        </p:sp>
        <p:sp>
          <p:nvSpPr>
            <p:cNvPr id="14380" name="Freeform 5837"/>
            <p:cNvSpPr>
              <a:spLocks/>
            </p:cNvSpPr>
            <p:nvPr/>
          </p:nvSpPr>
          <p:spPr bwMode="auto">
            <a:xfrm>
              <a:off x="8235234" y="1083060"/>
              <a:ext cx="39835" cy="42326"/>
            </a:xfrm>
            <a:custGeom>
              <a:avLst/>
              <a:gdLst>
                <a:gd name="T0" fmla="*/ 9959 w 16"/>
                <a:gd name="T1" fmla="*/ 0 h 17"/>
                <a:gd name="T2" fmla="*/ 17428 w 16"/>
                <a:gd name="T3" fmla="*/ 22408 h 17"/>
                <a:gd name="T4" fmla="*/ 0 w 16"/>
                <a:gd name="T5" fmla="*/ 32367 h 17"/>
                <a:gd name="T6" fmla="*/ 19918 w 16"/>
                <a:gd name="T7" fmla="*/ 24898 h 17"/>
                <a:gd name="T8" fmla="*/ 29876 w 16"/>
                <a:gd name="T9" fmla="*/ 42326 h 17"/>
                <a:gd name="T10" fmla="*/ 22407 w 16"/>
                <a:gd name="T11" fmla="*/ 22408 h 17"/>
                <a:gd name="T12" fmla="*/ 39835 w 16"/>
                <a:gd name="T13" fmla="*/ 9959 h 17"/>
                <a:gd name="T14" fmla="*/ 19918 w 16"/>
                <a:gd name="T15" fmla="*/ 17428 h 17"/>
                <a:gd name="T16" fmla="*/ 9959 w 16"/>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7"/>
                <a:gd name="T29" fmla="*/ 16 w 1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7">
                  <a:moveTo>
                    <a:pt x="4" y="0"/>
                  </a:moveTo>
                  <a:lnTo>
                    <a:pt x="7" y="9"/>
                  </a:lnTo>
                  <a:lnTo>
                    <a:pt x="0" y="13"/>
                  </a:lnTo>
                  <a:lnTo>
                    <a:pt x="8" y="10"/>
                  </a:lnTo>
                  <a:lnTo>
                    <a:pt x="12" y="17"/>
                  </a:lnTo>
                  <a:lnTo>
                    <a:pt x="9" y="9"/>
                  </a:lnTo>
                  <a:lnTo>
                    <a:pt x="16" y="4"/>
                  </a:lnTo>
                  <a:lnTo>
                    <a:pt x="8" y="7"/>
                  </a:lnTo>
                  <a:lnTo>
                    <a:pt x="4" y="0"/>
                  </a:lnTo>
                </a:path>
              </a:pathLst>
            </a:custGeom>
            <a:solidFill>
              <a:schemeClr val="accent1"/>
            </a:solidFill>
            <a:ln w="9525">
              <a:noFill/>
              <a:round/>
              <a:headEnd/>
              <a:tailEnd/>
            </a:ln>
          </p:spPr>
          <p:txBody>
            <a:bodyPr/>
            <a:lstStyle/>
            <a:p>
              <a:endParaRPr lang="zh-CN" altLang="en-US"/>
            </a:p>
          </p:txBody>
        </p:sp>
        <p:sp>
          <p:nvSpPr>
            <p:cNvPr id="14381" name="Freeform 5838"/>
            <p:cNvSpPr>
              <a:spLocks/>
            </p:cNvSpPr>
            <p:nvPr/>
          </p:nvSpPr>
          <p:spPr bwMode="auto">
            <a:xfrm>
              <a:off x="9031924" y="448196"/>
              <a:ext cx="29876" cy="32367"/>
            </a:xfrm>
            <a:custGeom>
              <a:avLst/>
              <a:gdLst>
                <a:gd name="T0" fmla="*/ 17428 w 12"/>
                <a:gd name="T1" fmla="*/ 0 h 13"/>
                <a:gd name="T2" fmla="*/ 14938 w 12"/>
                <a:gd name="T3" fmla="*/ 12449 h 13"/>
                <a:gd name="T4" fmla="*/ 29876 w 12"/>
                <a:gd name="T5" fmla="*/ 17428 h 13"/>
                <a:gd name="T6" fmla="*/ 14938 w 12"/>
                <a:gd name="T7" fmla="*/ 14939 h 13"/>
                <a:gd name="T8" fmla="*/ 12448 w 12"/>
                <a:gd name="T9" fmla="*/ 32367 h 13"/>
                <a:gd name="T10" fmla="*/ 12448 w 12"/>
                <a:gd name="T11" fmla="*/ 14939 h 13"/>
                <a:gd name="T12" fmla="*/ 0 w 12"/>
                <a:gd name="T13" fmla="*/ 12449 h 13"/>
                <a:gd name="T14" fmla="*/ 12448 w 12"/>
                <a:gd name="T15" fmla="*/ 12449 h 13"/>
                <a:gd name="T16" fmla="*/ 17428 w 12"/>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7" y="0"/>
                  </a:moveTo>
                  <a:lnTo>
                    <a:pt x="6" y="5"/>
                  </a:lnTo>
                  <a:lnTo>
                    <a:pt x="12" y="7"/>
                  </a:lnTo>
                  <a:lnTo>
                    <a:pt x="6" y="6"/>
                  </a:lnTo>
                  <a:lnTo>
                    <a:pt x="5" y="13"/>
                  </a:lnTo>
                  <a:lnTo>
                    <a:pt x="5" y="6"/>
                  </a:lnTo>
                  <a:lnTo>
                    <a:pt x="0" y="5"/>
                  </a:lnTo>
                  <a:lnTo>
                    <a:pt x="5" y="5"/>
                  </a:lnTo>
                  <a:lnTo>
                    <a:pt x="7" y="0"/>
                  </a:lnTo>
                  <a:close/>
                </a:path>
              </a:pathLst>
            </a:custGeom>
            <a:solidFill>
              <a:schemeClr val="accent1"/>
            </a:solidFill>
            <a:ln w="9525">
              <a:noFill/>
              <a:round/>
              <a:headEnd/>
              <a:tailEnd/>
            </a:ln>
          </p:spPr>
          <p:txBody>
            <a:bodyPr/>
            <a:lstStyle/>
            <a:p>
              <a:endParaRPr lang="zh-CN" altLang="en-US"/>
            </a:p>
          </p:txBody>
        </p:sp>
        <p:sp>
          <p:nvSpPr>
            <p:cNvPr id="14382" name="Freeform 5839"/>
            <p:cNvSpPr>
              <a:spLocks/>
            </p:cNvSpPr>
            <p:nvPr/>
          </p:nvSpPr>
          <p:spPr bwMode="auto">
            <a:xfrm>
              <a:off x="7936475" y="933681"/>
              <a:ext cx="32365" cy="32367"/>
            </a:xfrm>
            <a:custGeom>
              <a:avLst/>
              <a:gdLst>
                <a:gd name="T0" fmla="*/ 19917 w 13"/>
                <a:gd name="T1" fmla="*/ 0 h 13"/>
                <a:gd name="T2" fmla="*/ 19917 w 13"/>
                <a:gd name="T3" fmla="*/ 14939 h 13"/>
                <a:gd name="T4" fmla="*/ 32365 w 13"/>
                <a:gd name="T5" fmla="*/ 17428 h 13"/>
                <a:gd name="T6" fmla="*/ 19917 w 13"/>
                <a:gd name="T7" fmla="*/ 17428 h 13"/>
                <a:gd name="T8" fmla="*/ 12448 w 13"/>
                <a:gd name="T9" fmla="*/ 32367 h 13"/>
                <a:gd name="T10" fmla="*/ 17427 w 13"/>
                <a:gd name="T11" fmla="*/ 17428 h 13"/>
                <a:gd name="T12" fmla="*/ 0 w 13"/>
                <a:gd name="T13" fmla="*/ 12449 h 13"/>
                <a:gd name="T14" fmla="*/ 17427 w 13"/>
                <a:gd name="T15" fmla="*/ 14939 h 13"/>
                <a:gd name="T16" fmla="*/ 19917 w 13"/>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3"/>
                <a:gd name="T29" fmla="*/ 13 w 1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3">
                  <a:moveTo>
                    <a:pt x="8" y="0"/>
                  </a:moveTo>
                  <a:lnTo>
                    <a:pt x="8" y="6"/>
                  </a:lnTo>
                  <a:lnTo>
                    <a:pt x="13" y="7"/>
                  </a:lnTo>
                  <a:lnTo>
                    <a:pt x="8" y="7"/>
                  </a:lnTo>
                  <a:lnTo>
                    <a:pt x="5" y="13"/>
                  </a:lnTo>
                  <a:lnTo>
                    <a:pt x="7" y="7"/>
                  </a:lnTo>
                  <a:lnTo>
                    <a:pt x="0" y="5"/>
                  </a:lnTo>
                  <a:lnTo>
                    <a:pt x="7" y="6"/>
                  </a:lnTo>
                  <a:lnTo>
                    <a:pt x="8" y="0"/>
                  </a:lnTo>
                  <a:close/>
                </a:path>
              </a:pathLst>
            </a:custGeom>
            <a:solidFill>
              <a:schemeClr val="accent1"/>
            </a:solidFill>
            <a:ln w="9525">
              <a:noFill/>
              <a:round/>
              <a:headEnd/>
              <a:tailEnd/>
            </a:ln>
          </p:spPr>
          <p:txBody>
            <a:bodyPr/>
            <a:lstStyle/>
            <a:p>
              <a:endParaRPr lang="zh-CN" altLang="en-US"/>
            </a:p>
          </p:txBody>
        </p:sp>
        <p:sp>
          <p:nvSpPr>
            <p:cNvPr id="14383" name="Freeform 5841"/>
            <p:cNvSpPr>
              <a:spLocks/>
            </p:cNvSpPr>
            <p:nvPr/>
          </p:nvSpPr>
          <p:spPr bwMode="auto">
            <a:xfrm>
              <a:off x="1094873" y="4227505"/>
              <a:ext cx="59752" cy="59752"/>
            </a:xfrm>
            <a:custGeom>
              <a:avLst/>
              <a:gdLst>
                <a:gd name="T0" fmla="*/ 12448 w 24"/>
                <a:gd name="T1" fmla="*/ 59752 h 24"/>
                <a:gd name="T2" fmla="*/ 32366 w 24"/>
                <a:gd name="T3" fmla="*/ 34855 h 24"/>
                <a:gd name="T4" fmla="*/ 59752 w 24"/>
                <a:gd name="T5" fmla="*/ 49793 h 24"/>
                <a:gd name="T6" fmla="*/ 34855 w 24"/>
                <a:gd name="T7" fmla="*/ 29876 h 24"/>
                <a:gd name="T8" fmla="*/ 49793 w 24"/>
                <a:gd name="T9" fmla="*/ 0 h 24"/>
                <a:gd name="T10" fmla="*/ 29876 w 24"/>
                <a:gd name="T11" fmla="*/ 27386 h 24"/>
                <a:gd name="T12" fmla="*/ 0 w 24"/>
                <a:gd name="T13" fmla="*/ 12448 h 24"/>
                <a:gd name="T14" fmla="*/ 27386 w 24"/>
                <a:gd name="T15" fmla="*/ 32366 h 24"/>
                <a:gd name="T16" fmla="*/ 12448 w 24"/>
                <a:gd name="T17" fmla="*/ 5975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4"/>
                <a:gd name="T29" fmla="*/ 24 w 2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4">
                  <a:moveTo>
                    <a:pt x="5" y="24"/>
                  </a:moveTo>
                  <a:lnTo>
                    <a:pt x="13" y="14"/>
                  </a:lnTo>
                  <a:lnTo>
                    <a:pt x="24" y="20"/>
                  </a:lnTo>
                  <a:lnTo>
                    <a:pt x="14" y="12"/>
                  </a:lnTo>
                  <a:lnTo>
                    <a:pt x="20" y="0"/>
                  </a:lnTo>
                  <a:lnTo>
                    <a:pt x="12" y="11"/>
                  </a:lnTo>
                  <a:lnTo>
                    <a:pt x="0" y="5"/>
                  </a:lnTo>
                  <a:lnTo>
                    <a:pt x="11" y="13"/>
                  </a:lnTo>
                  <a:lnTo>
                    <a:pt x="5" y="24"/>
                  </a:lnTo>
                  <a:close/>
                </a:path>
              </a:pathLst>
            </a:custGeom>
            <a:solidFill>
              <a:schemeClr val="accent1"/>
            </a:solidFill>
            <a:ln w="9525">
              <a:noFill/>
              <a:round/>
              <a:headEnd/>
              <a:tailEnd/>
            </a:ln>
          </p:spPr>
          <p:txBody>
            <a:bodyPr/>
            <a:lstStyle/>
            <a:p>
              <a:endParaRPr lang="zh-CN" altLang="en-US"/>
            </a:p>
          </p:txBody>
        </p:sp>
        <p:sp>
          <p:nvSpPr>
            <p:cNvPr id="14384" name="Freeform 5842"/>
            <p:cNvSpPr>
              <a:spLocks/>
            </p:cNvSpPr>
            <p:nvPr/>
          </p:nvSpPr>
          <p:spPr bwMode="auto">
            <a:xfrm>
              <a:off x="2170408" y="3657374"/>
              <a:ext cx="57262" cy="57263"/>
            </a:xfrm>
            <a:custGeom>
              <a:avLst/>
              <a:gdLst>
                <a:gd name="T0" fmla="*/ 9959 w 23"/>
                <a:gd name="T1" fmla="*/ 57263 h 23"/>
                <a:gd name="T2" fmla="*/ 29876 w 23"/>
                <a:gd name="T3" fmla="*/ 32366 h 23"/>
                <a:gd name="T4" fmla="*/ 57262 w 23"/>
                <a:gd name="T5" fmla="*/ 47304 h 23"/>
                <a:gd name="T6" fmla="*/ 32365 w 23"/>
                <a:gd name="T7" fmla="*/ 29876 h 23"/>
                <a:gd name="T8" fmla="*/ 47303 w 23"/>
                <a:gd name="T9" fmla="*/ 0 h 23"/>
                <a:gd name="T10" fmla="*/ 29876 w 23"/>
                <a:gd name="T11" fmla="*/ 24897 h 23"/>
                <a:gd name="T12" fmla="*/ 0 w 23"/>
                <a:gd name="T13" fmla="*/ 9959 h 23"/>
                <a:gd name="T14" fmla="*/ 27386 w 23"/>
                <a:gd name="T15" fmla="*/ 29876 h 23"/>
                <a:gd name="T16" fmla="*/ 9959 w 23"/>
                <a:gd name="T17" fmla="*/ 5726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3"/>
                <a:gd name="T29" fmla="*/ 23 w 23"/>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3">
                  <a:moveTo>
                    <a:pt x="4" y="23"/>
                  </a:moveTo>
                  <a:lnTo>
                    <a:pt x="12" y="13"/>
                  </a:lnTo>
                  <a:lnTo>
                    <a:pt x="23" y="19"/>
                  </a:lnTo>
                  <a:lnTo>
                    <a:pt x="13" y="12"/>
                  </a:lnTo>
                  <a:lnTo>
                    <a:pt x="19" y="0"/>
                  </a:lnTo>
                  <a:lnTo>
                    <a:pt x="12" y="10"/>
                  </a:lnTo>
                  <a:lnTo>
                    <a:pt x="0" y="4"/>
                  </a:lnTo>
                  <a:lnTo>
                    <a:pt x="11" y="12"/>
                  </a:lnTo>
                  <a:lnTo>
                    <a:pt x="4" y="23"/>
                  </a:lnTo>
                  <a:close/>
                </a:path>
              </a:pathLst>
            </a:custGeom>
            <a:solidFill>
              <a:schemeClr val="accent1"/>
            </a:solidFill>
            <a:ln w="9525">
              <a:noFill/>
              <a:round/>
              <a:headEnd/>
              <a:tailEnd/>
            </a:ln>
          </p:spPr>
          <p:txBody>
            <a:bodyPr/>
            <a:lstStyle/>
            <a:p>
              <a:endParaRPr lang="zh-CN" altLang="en-US"/>
            </a:p>
          </p:txBody>
        </p:sp>
        <p:sp>
          <p:nvSpPr>
            <p:cNvPr id="14385" name="Freeform 5844"/>
            <p:cNvSpPr>
              <a:spLocks/>
            </p:cNvSpPr>
            <p:nvPr/>
          </p:nvSpPr>
          <p:spPr bwMode="auto">
            <a:xfrm>
              <a:off x="3945542" y="4112980"/>
              <a:ext cx="69711" cy="67222"/>
            </a:xfrm>
            <a:custGeom>
              <a:avLst/>
              <a:gdLst>
                <a:gd name="T0" fmla="*/ 27386 w 28"/>
                <a:gd name="T1" fmla="*/ 67222 h 27"/>
                <a:gd name="T2" fmla="*/ 37345 w 28"/>
                <a:gd name="T3" fmla="*/ 37346 h 27"/>
                <a:gd name="T4" fmla="*/ 69711 w 28"/>
                <a:gd name="T5" fmla="*/ 37346 h 27"/>
                <a:gd name="T6" fmla="*/ 39835 w 28"/>
                <a:gd name="T7" fmla="*/ 29876 h 27"/>
                <a:gd name="T8" fmla="*/ 39835 w 28"/>
                <a:gd name="T9" fmla="*/ 0 h 27"/>
                <a:gd name="T10" fmla="*/ 29876 w 28"/>
                <a:gd name="T11" fmla="*/ 29876 h 27"/>
                <a:gd name="T12" fmla="*/ 0 w 28"/>
                <a:gd name="T13" fmla="*/ 27387 h 27"/>
                <a:gd name="T14" fmla="*/ 29876 w 28"/>
                <a:gd name="T15" fmla="*/ 34856 h 27"/>
                <a:gd name="T16" fmla="*/ 27386 w 28"/>
                <a:gd name="T17" fmla="*/ 67222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7"/>
                <a:gd name="T29" fmla="*/ 28 w 28"/>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7">
                  <a:moveTo>
                    <a:pt x="11" y="27"/>
                  </a:moveTo>
                  <a:lnTo>
                    <a:pt x="15" y="15"/>
                  </a:lnTo>
                  <a:lnTo>
                    <a:pt x="28" y="15"/>
                  </a:lnTo>
                  <a:lnTo>
                    <a:pt x="16" y="12"/>
                  </a:lnTo>
                  <a:lnTo>
                    <a:pt x="16" y="0"/>
                  </a:lnTo>
                  <a:lnTo>
                    <a:pt x="12" y="12"/>
                  </a:lnTo>
                  <a:lnTo>
                    <a:pt x="0" y="11"/>
                  </a:lnTo>
                  <a:lnTo>
                    <a:pt x="12" y="14"/>
                  </a:lnTo>
                  <a:lnTo>
                    <a:pt x="11" y="27"/>
                  </a:lnTo>
                  <a:close/>
                </a:path>
              </a:pathLst>
            </a:custGeom>
            <a:solidFill>
              <a:schemeClr val="accent1"/>
            </a:solidFill>
            <a:ln w="9525">
              <a:noFill/>
              <a:round/>
              <a:headEnd/>
              <a:tailEnd/>
            </a:ln>
          </p:spPr>
          <p:txBody>
            <a:bodyPr/>
            <a:lstStyle/>
            <a:p>
              <a:endParaRPr lang="zh-CN" altLang="en-US"/>
            </a:p>
          </p:txBody>
        </p:sp>
        <p:sp>
          <p:nvSpPr>
            <p:cNvPr id="14386" name="Freeform 6620"/>
            <p:cNvSpPr>
              <a:spLocks/>
            </p:cNvSpPr>
            <p:nvPr/>
          </p:nvSpPr>
          <p:spPr bwMode="auto">
            <a:xfrm>
              <a:off x="-174855" y="3351143"/>
              <a:ext cx="29876" cy="32367"/>
            </a:xfrm>
            <a:custGeom>
              <a:avLst/>
              <a:gdLst>
                <a:gd name="T0" fmla="*/ 14938 w 12"/>
                <a:gd name="T1" fmla="*/ 14939 h 13"/>
                <a:gd name="T2" fmla="*/ 17428 w 12"/>
                <a:gd name="T3" fmla="*/ 32367 h 13"/>
                <a:gd name="T4" fmla="*/ 17428 w 12"/>
                <a:gd name="T5" fmla="*/ 14939 h 13"/>
                <a:gd name="T6" fmla="*/ 29876 w 12"/>
                <a:gd name="T7" fmla="*/ 12449 h 13"/>
                <a:gd name="T8" fmla="*/ 17428 w 12"/>
                <a:gd name="T9" fmla="*/ 12449 h 13"/>
                <a:gd name="T10" fmla="*/ 14938 w 12"/>
                <a:gd name="T11" fmla="*/ 0 h 13"/>
                <a:gd name="T12" fmla="*/ 14938 w 12"/>
                <a:gd name="T13" fmla="*/ 14939 h 13"/>
                <a:gd name="T14" fmla="*/ 0 w 12"/>
                <a:gd name="T15" fmla="*/ 17428 h 13"/>
                <a:gd name="T16" fmla="*/ 14938 w 12"/>
                <a:gd name="T17" fmla="*/ 14939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6" y="6"/>
                  </a:moveTo>
                  <a:lnTo>
                    <a:pt x="7" y="13"/>
                  </a:lnTo>
                  <a:lnTo>
                    <a:pt x="7" y="6"/>
                  </a:lnTo>
                  <a:lnTo>
                    <a:pt x="12" y="5"/>
                  </a:lnTo>
                  <a:lnTo>
                    <a:pt x="7" y="5"/>
                  </a:lnTo>
                  <a:lnTo>
                    <a:pt x="6" y="0"/>
                  </a:lnTo>
                  <a:lnTo>
                    <a:pt x="6" y="6"/>
                  </a:lnTo>
                  <a:lnTo>
                    <a:pt x="0" y="7"/>
                  </a:lnTo>
                  <a:lnTo>
                    <a:pt x="6" y="6"/>
                  </a:lnTo>
                  <a:close/>
                </a:path>
              </a:pathLst>
            </a:custGeom>
            <a:solidFill>
              <a:schemeClr val="accent1"/>
            </a:solidFill>
            <a:ln w="9525">
              <a:noFill/>
              <a:round/>
              <a:headEnd/>
              <a:tailEnd/>
            </a:ln>
          </p:spPr>
          <p:txBody>
            <a:bodyPr/>
            <a:lstStyle/>
            <a:p>
              <a:endParaRPr lang="zh-CN" altLang="en-US"/>
            </a:p>
          </p:txBody>
        </p:sp>
        <p:sp>
          <p:nvSpPr>
            <p:cNvPr id="14387" name="Freeform 6621"/>
            <p:cNvSpPr>
              <a:spLocks/>
            </p:cNvSpPr>
            <p:nvPr/>
          </p:nvSpPr>
          <p:spPr bwMode="auto">
            <a:xfrm>
              <a:off x="248389" y="3114627"/>
              <a:ext cx="24897" cy="27387"/>
            </a:xfrm>
            <a:custGeom>
              <a:avLst/>
              <a:gdLst>
                <a:gd name="T0" fmla="*/ 2490 w 10"/>
                <a:gd name="T1" fmla="*/ 27387 h 11"/>
                <a:gd name="T2" fmla="*/ 12449 w 10"/>
                <a:gd name="T3" fmla="*/ 14938 h 11"/>
                <a:gd name="T4" fmla="*/ 24897 w 10"/>
                <a:gd name="T5" fmla="*/ 24897 h 11"/>
                <a:gd name="T6" fmla="*/ 14938 w 10"/>
                <a:gd name="T7" fmla="*/ 12449 h 11"/>
                <a:gd name="T8" fmla="*/ 22407 w 10"/>
                <a:gd name="T9" fmla="*/ 0 h 11"/>
                <a:gd name="T10" fmla="*/ 12449 w 10"/>
                <a:gd name="T11" fmla="*/ 9959 h 11"/>
                <a:gd name="T12" fmla="*/ 0 w 10"/>
                <a:gd name="T13" fmla="*/ 2490 h 11"/>
                <a:gd name="T14" fmla="*/ 9959 w 10"/>
                <a:gd name="T15" fmla="*/ 12449 h 11"/>
                <a:gd name="T16" fmla="*/ 2490 w 10"/>
                <a:gd name="T17" fmla="*/ 2738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1"/>
                <a:gd name="T29" fmla="*/ 10 w 10"/>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1">
                  <a:moveTo>
                    <a:pt x="1" y="11"/>
                  </a:moveTo>
                  <a:lnTo>
                    <a:pt x="5" y="6"/>
                  </a:lnTo>
                  <a:lnTo>
                    <a:pt x="10" y="10"/>
                  </a:lnTo>
                  <a:lnTo>
                    <a:pt x="6" y="5"/>
                  </a:lnTo>
                  <a:lnTo>
                    <a:pt x="9" y="0"/>
                  </a:lnTo>
                  <a:lnTo>
                    <a:pt x="5" y="4"/>
                  </a:lnTo>
                  <a:lnTo>
                    <a:pt x="0" y="1"/>
                  </a:lnTo>
                  <a:lnTo>
                    <a:pt x="4" y="5"/>
                  </a:lnTo>
                  <a:lnTo>
                    <a:pt x="1" y="11"/>
                  </a:lnTo>
                  <a:close/>
                </a:path>
              </a:pathLst>
            </a:custGeom>
            <a:solidFill>
              <a:schemeClr val="accent1"/>
            </a:solidFill>
            <a:ln w="9525">
              <a:noFill/>
              <a:round/>
              <a:headEnd/>
              <a:tailEnd/>
            </a:ln>
          </p:spPr>
          <p:txBody>
            <a:bodyPr/>
            <a:lstStyle/>
            <a:p>
              <a:endParaRPr lang="zh-CN" altLang="en-US"/>
            </a:p>
          </p:txBody>
        </p:sp>
        <p:sp>
          <p:nvSpPr>
            <p:cNvPr id="14388" name="Freeform 6622"/>
            <p:cNvSpPr>
              <a:spLocks/>
            </p:cNvSpPr>
            <p:nvPr/>
          </p:nvSpPr>
          <p:spPr bwMode="auto">
            <a:xfrm>
              <a:off x="-717603" y="3615048"/>
              <a:ext cx="29876" cy="32367"/>
            </a:xfrm>
            <a:custGeom>
              <a:avLst/>
              <a:gdLst>
                <a:gd name="T0" fmla="*/ 12448 w 12"/>
                <a:gd name="T1" fmla="*/ 17428 h 13"/>
                <a:gd name="T2" fmla="*/ 14938 w 12"/>
                <a:gd name="T3" fmla="*/ 32367 h 13"/>
                <a:gd name="T4" fmla="*/ 14938 w 12"/>
                <a:gd name="T5" fmla="*/ 17428 h 13"/>
                <a:gd name="T6" fmla="*/ 29876 w 12"/>
                <a:gd name="T7" fmla="*/ 14939 h 13"/>
                <a:gd name="T8" fmla="*/ 14938 w 12"/>
                <a:gd name="T9" fmla="*/ 14939 h 13"/>
                <a:gd name="T10" fmla="*/ 12448 w 12"/>
                <a:gd name="T11" fmla="*/ 0 h 13"/>
                <a:gd name="T12" fmla="*/ 12448 w 12"/>
                <a:gd name="T13" fmla="*/ 14939 h 13"/>
                <a:gd name="T14" fmla="*/ 0 w 12"/>
                <a:gd name="T15" fmla="*/ 17428 h 13"/>
                <a:gd name="T16" fmla="*/ 12448 w 12"/>
                <a:gd name="T17" fmla="*/ 17428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5" y="7"/>
                  </a:moveTo>
                  <a:lnTo>
                    <a:pt x="6" y="13"/>
                  </a:lnTo>
                  <a:lnTo>
                    <a:pt x="6" y="7"/>
                  </a:lnTo>
                  <a:lnTo>
                    <a:pt x="12" y="6"/>
                  </a:lnTo>
                  <a:lnTo>
                    <a:pt x="6" y="6"/>
                  </a:lnTo>
                  <a:lnTo>
                    <a:pt x="5" y="0"/>
                  </a:lnTo>
                  <a:lnTo>
                    <a:pt x="5" y="6"/>
                  </a:lnTo>
                  <a:lnTo>
                    <a:pt x="0" y="7"/>
                  </a:lnTo>
                  <a:lnTo>
                    <a:pt x="5" y="7"/>
                  </a:lnTo>
                  <a:close/>
                </a:path>
              </a:pathLst>
            </a:custGeom>
            <a:solidFill>
              <a:schemeClr val="accent1"/>
            </a:solidFill>
            <a:ln w="9525">
              <a:noFill/>
              <a:round/>
              <a:headEnd/>
              <a:tailEnd/>
            </a:ln>
          </p:spPr>
          <p:txBody>
            <a:bodyPr/>
            <a:lstStyle/>
            <a:p>
              <a:endParaRPr lang="zh-CN" altLang="en-US"/>
            </a:p>
          </p:txBody>
        </p:sp>
        <p:sp>
          <p:nvSpPr>
            <p:cNvPr id="14389" name="Freeform 6623"/>
            <p:cNvSpPr>
              <a:spLocks/>
            </p:cNvSpPr>
            <p:nvPr/>
          </p:nvSpPr>
          <p:spPr bwMode="auto">
            <a:xfrm>
              <a:off x="-478595" y="3418366"/>
              <a:ext cx="24897" cy="27387"/>
            </a:xfrm>
            <a:custGeom>
              <a:avLst/>
              <a:gdLst>
                <a:gd name="T0" fmla="*/ 4979 w 10"/>
                <a:gd name="T1" fmla="*/ 27387 h 11"/>
                <a:gd name="T2" fmla="*/ 12449 w 10"/>
                <a:gd name="T3" fmla="*/ 14938 h 11"/>
                <a:gd name="T4" fmla="*/ 24897 w 10"/>
                <a:gd name="T5" fmla="*/ 22408 h 11"/>
                <a:gd name="T6" fmla="*/ 14938 w 10"/>
                <a:gd name="T7" fmla="*/ 14938 h 11"/>
                <a:gd name="T8" fmla="*/ 19918 w 10"/>
                <a:gd name="T9" fmla="*/ 0 h 11"/>
                <a:gd name="T10" fmla="*/ 12449 w 10"/>
                <a:gd name="T11" fmla="*/ 12449 h 11"/>
                <a:gd name="T12" fmla="*/ 0 w 10"/>
                <a:gd name="T13" fmla="*/ 2490 h 11"/>
                <a:gd name="T14" fmla="*/ 12449 w 10"/>
                <a:gd name="T15" fmla="*/ 14938 h 11"/>
                <a:gd name="T16" fmla="*/ 4979 w 10"/>
                <a:gd name="T17" fmla="*/ 2738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1"/>
                <a:gd name="T29" fmla="*/ 10 w 10"/>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1">
                  <a:moveTo>
                    <a:pt x="2" y="11"/>
                  </a:moveTo>
                  <a:lnTo>
                    <a:pt x="5" y="6"/>
                  </a:lnTo>
                  <a:lnTo>
                    <a:pt x="10" y="9"/>
                  </a:lnTo>
                  <a:lnTo>
                    <a:pt x="6" y="6"/>
                  </a:lnTo>
                  <a:lnTo>
                    <a:pt x="8" y="0"/>
                  </a:lnTo>
                  <a:lnTo>
                    <a:pt x="5" y="5"/>
                  </a:lnTo>
                  <a:lnTo>
                    <a:pt x="0" y="1"/>
                  </a:lnTo>
                  <a:lnTo>
                    <a:pt x="5" y="6"/>
                  </a:lnTo>
                  <a:lnTo>
                    <a:pt x="2" y="11"/>
                  </a:lnTo>
                  <a:close/>
                </a:path>
              </a:pathLst>
            </a:custGeom>
            <a:solidFill>
              <a:schemeClr val="accent1"/>
            </a:solidFill>
            <a:ln w="9525">
              <a:noFill/>
              <a:round/>
              <a:headEnd/>
              <a:tailEnd/>
            </a:ln>
          </p:spPr>
          <p:txBody>
            <a:bodyPr/>
            <a:lstStyle/>
            <a:p>
              <a:endParaRPr lang="zh-CN" altLang="en-US"/>
            </a:p>
          </p:txBody>
        </p:sp>
        <p:sp>
          <p:nvSpPr>
            <p:cNvPr id="14390" name="Freeform 6624"/>
            <p:cNvSpPr>
              <a:spLocks/>
            </p:cNvSpPr>
            <p:nvPr/>
          </p:nvSpPr>
          <p:spPr bwMode="auto">
            <a:xfrm>
              <a:off x="-271952" y="4172732"/>
              <a:ext cx="29876" cy="32367"/>
            </a:xfrm>
            <a:custGeom>
              <a:avLst/>
              <a:gdLst>
                <a:gd name="T0" fmla="*/ 14938 w 12"/>
                <a:gd name="T1" fmla="*/ 17428 h 13"/>
                <a:gd name="T2" fmla="*/ 17428 w 12"/>
                <a:gd name="T3" fmla="*/ 32367 h 13"/>
                <a:gd name="T4" fmla="*/ 14938 w 12"/>
                <a:gd name="T5" fmla="*/ 14939 h 13"/>
                <a:gd name="T6" fmla="*/ 29876 w 12"/>
                <a:gd name="T7" fmla="*/ 12449 h 13"/>
                <a:gd name="T8" fmla="*/ 14938 w 12"/>
                <a:gd name="T9" fmla="*/ 12449 h 13"/>
                <a:gd name="T10" fmla="*/ 12448 w 12"/>
                <a:gd name="T11" fmla="*/ 0 h 13"/>
                <a:gd name="T12" fmla="*/ 12448 w 12"/>
                <a:gd name="T13" fmla="*/ 14939 h 13"/>
                <a:gd name="T14" fmla="*/ 0 w 12"/>
                <a:gd name="T15" fmla="*/ 17428 h 13"/>
                <a:gd name="T16" fmla="*/ 14938 w 12"/>
                <a:gd name="T17" fmla="*/ 17428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6" y="7"/>
                  </a:moveTo>
                  <a:lnTo>
                    <a:pt x="7" y="13"/>
                  </a:lnTo>
                  <a:lnTo>
                    <a:pt x="6" y="6"/>
                  </a:lnTo>
                  <a:lnTo>
                    <a:pt x="12" y="5"/>
                  </a:lnTo>
                  <a:lnTo>
                    <a:pt x="6" y="5"/>
                  </a:lnTo>
                  <a:lnTo>
                    <a:pt x="5" y="0"/>
                  </a:lnTo>
                  <a:lnTo>
                    <a:pt x="5" y="6"/>
                  </a:lnTo>
                  <a:lnTo>
                    <a:pt x="0" y="7"/>
                  </a:lnTo>
                  <a:lnTo>
                    <a:pt x="6" y="7"/>
                  </a:lnTo>
                  <a:close/>
                </a:path>
              </a:pathLst>
            </a:custGeom>
            <a:solidFill>
              <a:schemeClr val="accent1"/>
            </a:solidFill>
            <a:ln w="9525">
              <a:noFill/>
              <a:round/>
              <a:headEnd/>
              <a:tailEnd/>
            </a:ln>
          </p:spPr>
          <p:txBody>
            <a:bodyPr/>
            <a:lstStyle/>
            <a:p>
              <a:endParaRPr lang="zh-CN" altLang="en-US"/>
            </a:p>
          </p:txBody>
        </p:sp>
        <p:sp>
          <p:nvSpPr>
            <p:cNvPr id="14391" name="Freeform 6625"/>
            <p:cNvSpPr>
              <a:spLocks/>
            </p:cNvSpPr>
            <p:nvPr/>
          </p:nvSpPr>
          <p:spPr bwMode="auto">
            <a:xfrm>
              <a:off x="59173" y="3896380"/>
              <a:ext cx="37344" cy="39836"/>
            </a:xfrm>
            <a:custGeom>
              <a:avLst/>
              <a:gdLst>
                <a:gd name="T0" fmla="*/ 17427 w 15"/>
                <a:gd name="T1" fmla="*/ 24897 h 16"/>
                <a:gd name="T2" fmla="*/ 27386 w 15"/>
                <a:gd name="T3" fmla="*/ 39836 h 16"/>
                <a:gd name="T4" fmla="*/ 19917 w 15"/>
                <a:gd name="T5" fmla="*/ 22408 h 16"/>
                <a:gd name="T6" fmla="*/ 37344 w 15"/>
                <a:gd name="T7" fmla="*/ 9959 h 16"/>
                <a:gd name="T8" fmla="*/ 19917 w 15"/>
                <a:gd name="T9" fmla="*/ 19918 h 16"/>
                <a:gd name="T10" fmla="*/ 7469 w 15"/>
                <a:gd name="T11" fmla="*/ 0 h 16"/>
                <a:gd name="T12" fmla="*/ 14938 w 15"/>
                <a:gd name="T13" fmla="*/ 19918 h 16"/>
                <a:gd name="T14" fmla="*/ 0 w 15"/>
                <a:gd name="T15" fmla="*/ 32367 h 16"/>
                <a:gd name="T16" fmla="*/ 17427 w 15"/>
                <a:gd name="T17" fmla="*/ 24897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6"/>
                <a:gd name="T29" fmla="*/ 15 w 1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6">
                  <a:moveTo>
                    <a:pt x="7" y="10"/>
                  </a:moveTo>
                  <a:lnTo>
                    <a:pt x="11" y="16"/>
                  </a:lnTo>
                  <a:lnTo>
                    <a:pt x="8" y="9"/>
                  </a:lnTo>
                  <a:lnTo>
                    <a:pt x="15" y="4"/>
                  </a:lnTo>
                  <a:lnTo>
                    <a:pt x="8" y="8"/>
                  </a:lnTo>
                  <a:lnTo>
                    <a:pt x="3" y="0"/>
                  </a:lnTo>
                  <a:lnTo>
                    <a:pt x="6" y="8"/>
                  </a:lnTo>
                  <a:lnTo>
                    <a:pt x="0" y="13"/>
                  </a:lnTo>
                  <a:lnTo>
                    <a:pt x="7" y="10"/>
                  </a:lnTo>
                  <a:close/>
                </a:path>
              </a:pathLst>
            </a:custGeom>
            <a:solidFill>
              <a:schemeClr val="accent1"/>
            </a:solidFill>
            <a:ln w="9525">
              <a:noFill/>
              <a:round/>
              <a:headEnd/>
              <a:tailEnd/>
            </a:ln>
          </p:spPr>
          <p:txBody>
            <a:bodyPr/>
            <a:lstStyle/>
            <a:p>
              <a:endParaRPr lang="zh-CN" altLang="en-US"/>
            </a:p>
          </p:txBody>
        </p:sp>
        <p:sp>
          <p:nvSpPr>
            <p:cNvPr id="14392" name="Freeform 6626"/>
            <p:cNvSpPr>
              <a:spLocks/>
            </p:cNvSpPr>
            <p:nvPr/>
          </p:nvSpPr>
          <p:spPr bwMode="auto">
            <a:xfrm>
              <a:off x="853381" y="3259027"/>
              <a:ext cx="32365" cy="32367"/>
            </a:xfrm>
            <a:custGeom>
              <a:avLst/>
              <a:gdLst>
                <a:gd name="T0" fmla="*/ 12448 w 13"/>
                <a:gd name="T1" fmla="*/ 32367 h 13"/>
                <a:gd name="T2" fmla="*/ 14938 w 13"/>
                <a:gd name="T3" fmla="*/ 17428 h 13"/>
                <a:gd name="T4" fmla="*/ 32365 w 13"/>
                <a:gd name="T5" fmla="*/ 17428 h 13"/>
                <a:gd name="T6" fmla="*/ 17427 w 13"/>
                <a:gd name="T7" fmla="*/ 14939 h 13"/>
                <a:gd name="T8" fmla="*/ 17427 w 13"/>
                <a:gd name="T9" fmla="*/ 0 h 13"/>
                <a:gd name="T10" fmla="*/ 14938 w 13"/>
                <a:gd name="T11" fmla="*/ 14939 h 13"/>
                <a:gd name="T12" fmla="*/ 0 w 13"/>
                <a:gd name="T13" fmla="*/ 12449 h 13"/>
                <a:gd name="T14" fmla="*/ 12448 w 13"/>
                <a:gd name="T15" fmla="*/ 17428 h 13"/>
                <a:gd name="T16" fmla="*/ 12448 w 13"/>
                <a:gd name="T17" fmla="*/ 3236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3"/>
                <a:gd name="T29" fmla="*/ 13 w 1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3">
                  <a:moveTo>
                    <a:pt x="5" y="13"/>
                  </a:moveTo>
                  <a:lnTo>
                    <a:pt x="6" y="7"/>
                  </a:lnTo>
                  <a:lnTo>
                    <a:pt x="13" y="7"/>
                  </a:lnTo>
                  <a:lnTo>
                    <a:pt x="7" y="6"/>
                  </a:lnTo>
                  <a:lnTo>
                    <a:pt x="7" y="0"/>
                  </a:lnTo>
                  <a:lnTo>
                    <a:pt x="6" y="6"/>
                  </a:lnTo>
                  <a:lnTo>
                    <a:pt x="0" y="5"/>
                  </a:lnTo>
                  <a:lnTo>
                    <a:pt x="5" y="7"/>
                  </a:lnTo>
                  <a:lnTo>
                    <a:pt x="5" y="13"/>
                  </a:lnTo>
                  <a:close/>
                </a:path>
              </a:pathLst>
            </a:custGeom>
            <a:solidFill>
              <a:schemeClr val="accent1"/>
            </a:solidFill>
            <a:ln w="9525">
              <a:noFill/>
              <a:round/>
              <a:headEnd/>
              <a:tailEnd/>
            </a:ln>
          </p:spPr>
          <p:txBody>
            <a:bodyPr/>
            <a:lstStyle/>
            <a:p>
              <a:endParaRPr lang="zh-CN" altLang="en-US"/>
            </a:p>
          </p:txBody>
        </p:sp>
        <p:sp>
          <p:nvSpPr>
            <p:cNvPr id="14393" name="Freeform 6627"/>
            <p:cNvSpPr>
              <a:spLocks/>
            </p:cNvSpPr>
            <p:nvPr/>
          </p:nvSpPr>
          <p:spPr bwMode="auto">
            <a:xfrm>
              <a:off x="-242076" y="3747002"/>
              <a:ext cx="32365" cy="32367"/>
            </a:xfrm>
            <a:custGeom>
              <a:avLst/>
              <a:gdLst>
                <a:gd name="T0" fmla="*/ 17427 w 13"/>
                <a:gd name="T1" fmla="*/ 32367 h 13"/>
                <a:gd name="T2" fmla="*/ 19917 w 13"/>
                <a:gd name="T3" fmla="*/ 14939 h 13"/>
                <a:gd name="T4" fmla="*/ 32365 w 13"/>
                <a:gd name="T5" fmla="*/ 17428 h 13"/>
                <a:gd name="T6" fmla="*/ 19917 w 13"/>
                <a:gd name="T7" fmla="*/ 12449 h 13"/>
                <a:gd name="T8" fmla="*/ 19917 w 13"/>
                <a:gd name="T9" fmla="*/ 0 h 13"/>
                <a:gd name="T10" fmla="*/ 17427 w 13"/>
                <a:gd name="T11" fmla="*/ 12449 h 13"/>
                <a:gd name="T12" fmla="*/ 0 w 13"/>
                <a:gd name="T13" fmla="*/ 12449 h 13"/>
                <a:gd name="T14" fmla="*/ 17427 w 13"/>
                <a:gd name="T15" fmla="*/ 14939 h 13"/>
                <a:gd name="T16" fmla="*/ 17427 w 13"/>
                <a:gd name="T17" fmla="*/ 3236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3"/>
                <a:gd name="T29" fmla="*/ 13 w 1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3">
                  <a:moveTo>
                    <a:pt x="7" y="13"/>
                  </a:moveTo>
                  <a:lnTo>
                    <a:pt x="8" y="6"/>
                  </a:lnTo>
                  <a:lnTo>
                    <a:pt x="13" y="7"/>
                  </a:lnTo>
                  <a:lnTo>
                    <a:pt x="8" y="5"/>
                  </a:lnTo>
                  <a:lnTo>
                    <a:pt x="8" y="0"/>
                  </a:lnTo>
                  <a:lnTo>
                    <a:pt x="7" y="5"/>
                  </a:lnTo>
                  <a:lnTo>
                    <a:pt x="0" y="5"/>
                  </a:lnTo>
                  <a:lnTo>
                    <a:pt x="7" y="6"/>
                  </a:lnTo>
                  <a:lnTo>
                    <a:pt x="7" y="13"/>
                  </a:lnTo>
                  <a:close/>
                </a:path>
              </a:pathLst>
            </a:custGeom>
            <a:solidFill>
              <a:schemeClr val="accent1"/>
            </a:solidFill>
            <a:ln w="9525">
              <a:noFill/>
              <a:round/>
              <a:headEnd/>
              <a:tailEnd/>
            </a:ln>
          </p:spPr>
          <p:txBody>
            <a:bodyPr/>
            <a:lstStyle/>
            <a:p>
              <a:endParaRPr lang="zh-CN" altLang="en-US"/>
            </a:p>
          </p:txBody>
        </p:sp>
        <p:sp>
          <p:nvSpPr>
            <p:cNvPr id="14394" name="Freeform 5812"/>
            <p:cNvSpPr>
              <a:spLocks/>
            </p:cNvSpPr>
            <p:nvPr/>
          </p:nvSpPr>
          <p:spPr bwMode="auto">
            <a:xfrm>
              <a:off x="7581448" y="3973257"/>
              <a:ext cx="104242" cy="104243"/>
            </a:xfrm>
            <a:custGeom>
              <a:avLst/>
              <a:gdLst>
                <a:gd name="T0" fmla="*/ 0 w 23"/>
                <a:gd name="T1" fmla="*/ 18129 h 23"/>
                <a:gd name="T2" fmla="*/ 49855 w 23"/>
                <a:gd name="T3" fmla="*/ 49855 h 23"/>
                <a:gd name="T4" fmla="*/ 86113 w 23"/>
                <a:gd name="T5" fmla="*/ 0 h 23"/>
                <a:gd name="T6" fmla="*/ 63452 w 23"/>
                <a:gd name="T7" fmla="*/ 54388 h 23"/>
                <a:gd name="T8" fmla="*/ 104242 w 23"/>
                <a:gd name="T9" fmla="*/ 86114 h 23"/>
                <a:gd name="T10" fmla="*/ 49855 w 23"/>
                <a:gd name="T11" fmla="*/ 58920 h 23"/>
                <a:gd name="T12" fmla="*/ 18129 w 23"/>
                <a:gd name="T13" fmla="*/ 104243 h 23"/>
                <a:gd name="T14" fmla="*/ 45323 w 23"/>
                <a:gd name="T15" fmla="*/ 54388 h 23"/>
                <a:gd name="T16" fmla="*/ 0 w 23"/>
                <a:gd name="T17" fmla="*/ 18129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3"/>
                <a:gd name="T29" fmla="*/ 23 w 23"/>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3">
                  <a:moveTo>
                    <a:pt x="0" y="4"/>
                  </a:moveTo>
                  <a:lnTo>
                    <a:pt x="11" y="11"/>
                  </a:lnTo>
                  <a:lnTo>
                    <a:pt x="19" y="0"/>
                  </a:lnTo>
                  <a:lnTo>
                    <a:pt x="14" y="12"/>
                  </a:lnTo>
                  <a:lnTo>
                    <a:pt x="23" y="19"/>
                  </a:lnTo>
                  <a:lnTo>
                    <a:pt x="11" y="13"/>
                  </a:lnTo>
                  <a:lnTo>
                    <a:pt x="4" y="23"/>
                  </a:lnTo>
                  <a:lnTo>
                    <a:pt x="10" y="12"/>
                  </a:lnTo>
                  <a:lnTo>
                    <a:pt x="0" y="4"/>
                  </a:lnTo>
                  <a:close/>
                </a:path>
              </a:pathLst>
            </a:custGeom>
            <a:solidFill>
              <a:schemeClr val="accent1"/>
            </a:solidFill>
            <a:ln w="9525">
              <a:noFill/>
              <a:round/>
              <a:headEnd/>
              <a:tailEnd/>
            </a:ln>
          </p:spPr>
          <p:txBody>
            <a:bodyPr/>
            <a:lstStyle/>
            <a:p>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ractur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158"/>
                                        </p:tgtEl>
                                        <p:attrNameLst>
                                          <p:attrName>style.visibility</p:attrName>
                                        </p:attrNameLst>
                                      </p:cBhvr>
                                      <p:to>
                                        <p:strVal val="visible"/>
                                      </p:to>
                                    </p:set>
                                    <p:animEffect transition="in" filter="fade">
                                      <p:cBhvr>
                                        <p:cTn id="11" dur="1000"/>
                                        <p:tgtEl>
                                          <p:spTgt spid="5158"/>
                                        </p:tgtEl>
                                      </p:cBhvr>
                                    </p:animEffect>
                                    <p:anim calcmode="lin" valueType="num">
                                      <p:cBhvr>
                                        <p:cTn id="12" dur="1000" fill="hold"/>
                                        <p:tgtEl>
                                          <p:spTgt spid="5158"/>
                                        </p:tgtEl>
                                        <p:attrNameLst>
                                          <p:attrName>ppt_x</p:attrName>
                                        </p:attrNameLst>
                                      </p:cBhvr>
                                      <p:tavLst>
                                        <p:tav tm="0">
                                          <p:val>
                                            <p:strVal val="#ppt_x"/>
                                          </p:val>
                                        </p:tav>
                                        <p:tav tm="100000">
                                          <p:val>
                                            <p:strVal val="#ppt_x"/>
                                          </p:val>
                                        </p:tav>
                                      </p:tavLst>
                                    </p:anim>
                                    <p:anim calcmode="lin" valueType="num">
                                      <p:cBhvr>
                                        <p:cTn id="13" dur="1000" fill="hold"/>
                                        <p:tgtEl>
                                          <p:spTgt spid="515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5156"/>
                                        </p:tgtEl>
                                        <p:attrNameLst>
                                          <p:attrName>style.visibility</p:attrName>
                                        </p:attrNameLst>
                                      </p:cBhvr>
                                      <p:to>
                                        <p:strVal val="visible"/>
                                      </p:to>
                                    </p:set>
                                    <p:animEffect transition="in" filter="barn(inVertical)">
                                      <p:cBhvr>
                                        <p:cTn id="17" dur="1000"/>
                                        <p:tgtEl>
                                          <p:spTgt spid="5156"/>
                                        </p:tgtEl>
                                      </p:cBhvr>
                                    </p:animEffect>
                                  </p:childTnLst>
                                </p:cTn>
                              </p:par>
                            </p:childTnLst>
                          </p:cTn>
                        </p:par>
                        <p:par>
                          <p:cTn id="18" fill="hold">
                            <p:stCondLst>
                              <p:cond delay="2500"/>
                            </p:stCondLst>
                            <p:childTnLst>
                              <p:par>
                                <p:cTn id="19" presetID="26" presetClass="emph" presetSubtype="0" fill="hold" nodeType="afterEffect">
                                  <p:stCondLst>
                                    <p:cond delay="0"/>
                                  </p:stCondLst>
                                  <p:childTnLst>
                                    <p:animEffect transition="out" filter="fade">
                                      <p:cBhvr>
                                        <p:cTn id="20" dur="500" tmFilter="0, 0; .2, .5; .8, .5; 1, 0"/>
                                        <p:tgtEl>
                                          <p:spTgt spid="5156"/>
                                        </p:tgtEl>
                                      </p:cBhvr>
                                    </p:animEffect>
                                    <p:animScale>
                                      <p:cBhvr>
                                        <p:cTn id="21" dur="250" autoRev="1" fill="hold"/>
                                        <p:tgtEl>
                                          <p:spTgt spid="5156"/>
                                        </p:tgtEl>
                                      </p:cBhvr>
                                      <p:by x="105000" y="105000"/>
                                    </p:animScale>
                                  </p:childTnLst>
                                </p:cTn>
                              </p:par>
                            </p:childTnLst>
                          </p:cTn>
                        </p:par>
                        <p:par>
                          <p:cTn id="22" fill="hold">
                            <p:stCondLst>
                              <p:cond delay="3000"/>
                            </p:stCondLst>
                            <p:childTnLst>
                              <p:par>
                                <p:cTn id="23" presetID="26" presetClass="emph" presetSubtype="0" fill="hold" grpId="1" nodeType="afterEffect">
                                  <p:stCondLst>
                                    <p:cond delay="0"/>
                                  </p:stCondLst>
                                  <p:childTnLst>
                                    <p:animEffect transition="out" filter="fade">
                                      <p:cBhvr>
                                        <p:cTn id="24" dur="500" tmFilter="0, 0; .2, .5; .8, .5; 1, 0"/>
                                        <p:tgtEl>
                                          <p:spTgt spid="5158"/>
                                        </p:tgtEl>
                                      </p:cBhvr>
                                    </p:animEffect>
                                    <p:animScale>
                                      <p:cBhvr>
                                        <p:cTn id="25" dur="250" autoRev="1" fill="hold"/>
                                        <p:tgtEl>
                                          <p:spTgt spid="5158"/>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4"/>
                                        </p:tgtEl>
                                      </p:cBhvr>
                                    </p:animEffect>
                                    <p:animScale>
                                      <p:cBhvr>
                                        <p:cTn id="3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8" grpId="0" autoUpdateAnimBg="0"/>
      <p:bldP spid="515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07" name="Group 19"/>
          <p:cNvGrpSpPr>
            <a:grpSpLocks noChangeAspect="1"/>
          </p:cNvGrpSpPr>
          <p:nvPr/>
        </p:nvGrpSpPr>
        <p:grpSpPr bwMode="auto">
          <a:xfrm>
            <a:off x="3319639" y="1257653"/>
            <a:ext cx="3520722" cy="3520722"/>
            <a:chOff x="-90499" y="-90498"/>
            <a:chExt cx="3168999" cy="3168997"/>
          </a:xfrm>
        </p:grpSpPr>
        <p:sp>
          <p:nvSpPr>
            <p:cNvPr id="30739" name="饼形 39"/>
            <p:cNvSpPr>
              <a:spLocks noChangeAspect="1"/>
            </p:cNvSpPr>
            <p:nvPr/>
          </p:nvSpPr>
          <p:spPr bwMode="auto">
            <a:xfrm>
              <a:off x="144478" y="144478"/>
              <a:ext cx="2699043" cy="2699044"/>
            </a:xfrm>
            <a:custGeom>
              <a:avLst/>
              <a:gdLst>
                <a:gd name="T0" fmla="*/ 2527781 w 2699044"/>
                <a:gd name="T1" fmla="*/ 691564 h 2699044"/>
                <a:gd name="T2" fmla="*/ 2527779 w 2699044"/>
                <a:gd name="T3" fmla="*/ 691564 h 2699044"/>
                <a:gd name="T4" fmla="*/ 2699037 w 2699044"/>
                <a:gd name="T5" fmla="*/ 1346855 h 2699044"/>
                <a:gd name="T6" fmla="*/ 1349522 w 2699044"/>
                <a:gd name="T7" fmla="*/ 1349522 h 2699044"/>
                <a:gd name="T8" fmla="*/ 0 60000 65536"/>
                <a:gd name="T9" fmla="*/ 0 60000 65536"/>
                <a:gd name="T10" fmla="*/ 0 60000 65536"/>
                <a:gd name="T11" fmla="*/ 0 60000 65536"/>
                <a:gd name="T12" fmla="*/ 395266 w 2699044"/>
                <a:gd name="T13" fmla="*/ 395266 h 2699044"/>
                <a:gd name="T14" fmla="*/ 2303778 w 2699044"/>
                <a:gd name="T15" fmla="*/ 2303778 h 2699044"/>
              </a:gdLst>
              <a:ahLst/>
              <a:cxnLst>
                <a:cxn ang="T8">
                  <a:pos x="T0" y="T1"/>
                </a:cxn>
                <a:cxn ang="T9">
                  <a:pos x="T2" y="T3"/>
                </a:cxn>
                <a:cxn ang="T10">
                  <a:pos x="T4" y="T5"/>
                </a:cxn>
                <a:cxn ang="T11">
                  <a:pos x="T6" y="T7"/>
                </a:cxn>
              </a:cxnLst>
              <a:rect l="T12" t="T13" r="T14" b="T15"/>
              <a:pathLst>
                <a:path w="2699044" h="2699044">
                  <a:moveTo>
                    <a:pt x="2527784" y="691564"/>
                  </a:moveTo>
                  <a:lnTo>
                    <a:pt x="2527783" y="691564"/>
                  </a:lnTo>
                  <a:cubicBezTo>
                    <a:pt x="2639645" y="891885"/>
                    <a:pt x="2698588" y="1117418"/>
                    <a:pt x="2699041" y="1346855"/>
                  </a:cubicBezTo>
                  <a:lnTo>
                    <a:pt x="1349522" y="1349522"/>
                  </a:lnTo>
                  <a:lnTo>
                    <a:pt x="2527784" y="691564"/>
                  </a:lnTo>
                  <a:close/>
                </a:path>
              </a:pathLst>
            </a:custGeom>
            <a:solidFill>
              <a:srgbClr val="30B8D8"/>
            </a:solidFill>
            <a:ln w="9525" cmpd="sng">
              <a:solidFill>
                <a:srgbClr val="4EC3DE"/>
              </a:solidFill>
              <a:round/>
              <a:headEnd/>
              <a:tailEnd/>
            </a:ln>
          </p:spPr>
          <p:txBody>
            <a:bodyPr wrap="none" anchor="ctr"/>
            <a:lstStyle/>
            <a:p>
              <a:endParaRPr lang="zh-CN" altLang="en-US"/>
            </a:p>
          </p:txBody>
        </p:sp>
        <p:sp>
          <p:nvSpPr>
            <p:cNvPr id="30740" name="饼形 41"/>
            <p:cNvSpPr>
              <a:spLocks noChangeAspect="1"/>
            </p:cNvSpPr>
            <p:nvPr/>
          </p:nvSpPr>
          <p:spPr bwMode="auto">
            <a:xfrm>
              <a:off x="144478" y="144478"/>
              <a:ext cx="2699043" cy="2699040"/>
            </a:xfrm>
            <a:custGeom>
              <a:avLst/>
              <a:gdLst>
                <a:gd name="T0" fmla="*/ 2379821 w 2699044"/>
                <a:gd name="T1" fmla="*/ 2221113 h 2699044"/>
                <a:gd name="T2" fmla="*/ 2379819 w 2699044"/>
                <a:gd name="T3" fmla="*/ 2221111 h 2699044"/>
                <a:gd name="T4" fmla="*/ 1349522 w 2699044"/>
                <a:gd name="T5" fmla="*/ 2699030 h 2699044"/>
                <a:gd name="T6" fmla="*/ 1340171 w 2699044"/>
                <a:gd name="T7" fmla="*/ 2698998 h 2699044"/>
                <a:gd name="T8" fmla="*/ 1349522 w 2699044"/>
                <a:gd name="T9" fmla="*/ 1349516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2379824" y="2221123"/>
                  </a:moveTo>
                  <a:lnTo>
                    <a:pt x="2379823" y="2221122"/>
                  </a:lnTo>
                  <a:cubicBezTo>
                    <a:pt x="2123408" y="2524225"/>
                    <a:pt x="1746536" y="2699043"/>
                    <a:pt x="1349522" y="2699044"/>
                  </a:cubicBezTo>
                  <a:cubicBezTo>
                    <a:pt x="1346404" y="2699044"/>
                    <a:pt x="1343287" y="2699033"/>
                    <a:pt x="1340171" y="2699011"/>
                  </a:cubicBezTo>
                  <a:lnTo>
                    <a:pt x="1349522" y="1349522"/>
                  </a:lnTo>
                  <a:lnTo>
                    <a:pt x="2379824" y="2221123"/>
                  </a:lnTo>
                  <a:close/>
                </a:path>
              </a:pathLst>
            </a:custGeom>
            <a:solidFill>
              <a:srgbClr val="30B8D8">
                <a:alpha val="59999"/>
              </a:srgbClr>
            </a:solidFill>
            <a:ln w="9525" cmpd="sng">
              <a:solidFill>
                <a:srgbClr val="4EC3DE"/>
              </a:solidFill>
              <a:round/>
              <a:headEnd/>
              <a:tailEnd/>
            </a:ln>
          </p:spPr>
          <p:txBody>
            <a:bodyPr wrap="none" anchor="ctr"/>
            <a:lstStyle/>
            <a:p>
              <a:endParaRPr lang="zh-CN" altLang="en-US"/>
            </a:p>
          </p:txBody>
        </p:sp>
        <p:sp>
          <p:nvSpPr>
            <p:cNvPr id="30741" name="饼形 42"/>
            <p:cNvSpPr>
              <a:spLocks noChangeAspect="1"/>
            </p:cNvSpPr>
            <p:nvPr/>
          </p:nvSpPr>
          <p:spPr bwMode="auto">
            <a:xfrm>
              <a:off x="144478" y="144478"/>
              <a:ext cx="2699044" cy="2699044"/>
            </a:xfrm>
            <a:custGeom>
              <a:avLst/>
              <a:gdLst>
                <a:gd name="T0" fmla="*/ 1343308 w 2699044"/>
                <a:gd name="T1" fmla="*/ 2699030 h 2699044"/>
                <a:gd name="T2" fmla="*/ 1343308 w 2699044"/>
                <a:gd name="T3" fmla="*/ 2699028 h 2699044"/>
                <a:gd name="T4" fmla="*/ 265268 w 2699044"/>
                <a:gd name="T5" fmla="*/ 2153016 h 2699044"/>
                <a:gd name="T6" fmla="*/ 1349522 w 2699044"/>
                <a:gd name="T7" fmla="*/ 1349522 h 2699044"/>
                <a:gd name="T8" fmla="*/ 0 60000 65536"/>
                <a:gd name="T9" fmla="*/ 0 60000 65536"/>
                <a:gd name="T10" fmla="*/ 0 60000 65536"/>
                <a:gd name="T11" fmla="*/ 0 60000 65536"/>
                <a:gd name="T12" fmla="*/ 395266 w 2699044"/>
                <a:gd name="T13" fmla="*/ 395266 h 2699044"/>
                <a:gd name="T14" fmla="*/ 2303778 w 2699044"/>
                <a:gd name="T15" fmla="*/ 2303778 h 2699044"/>
              </a:gdLst>
              <a:ahLst/>
              <a:cxnLst>
                <a:cxn ang="T8">
                  <a:pos x="T0" y="T1"/>
                </a:cxn>
                <a:cxn ang="T9">
                  <a:pos x="T2" y="T3"/>
                </a:cxn>
                <a:cxn ang="T10">
                  <a:pos x="T4" y="T5"/>
                </a:cxn>
                <a:cxn ang="T11">
                  <a:pos x="T6" y="T7"/>
                </a:cxn>
              </a:cxnLst>
              <a:rect l="T12" t="T13" r="T14" b="T15"/>
              <a:pathLst>
                <a:path w="2699044" h="2699044">
                  <a:moveTo>
                    <a:pt x="1343308" y="2699030"/>
                  </a:moveTo>
                  <a:lnTo>
                    <a:pt x="1343308" y="2699029"/>
                  </a:lnTo>
                  <a:cubicBezTo>
                    <a:pt x="917997" y="2697071"/>
                    <a:pt x="518497" y="2494729"/>
                    <a:pt x="265268" y="2153017"/>
                  </a:cubicBezTo>
                  <a:lnTo>
                    <a:pt x="1349522" y="1349522"/>
                  </a:lnTo>
                  <a:lnTo>
                    <a:pt x="1343308" y="2699030"/>
                  </a:lnTo>
                  <a:close/>
                </a:path>
              </a:pathLst>
            </a:custGeom>
            <a:solidFill>
              <a:srgbClr val="30B8D8">
                <a:alpha val="39999"/>
              </a:srgbClr>
            </a:solidFill>
            <a:ln w="9525" cmpd="sng">
              <a:solidFill>
                <a:srgbClr val="4EC3DE"/>
              </a:solidFill>
              <a:round/>
              <a:headEnd/>
              <a:tailEnd/>
            </a:ln>
          </p:spPr>
          <p:txBody>
            <a:bodyPr wrap="none" anchor="ctr"/>
            <a:lstStyle/>
            <a:p>
              <a:endParaRPr lang="zh-CN" altLang="en-US"/>
            </a:p>
          </p:txBody>
        </p:sp>
        <p:sp>
          <p:nvSpPr>
            <p:cNvPr id="30742" name="饼形 43"/>
            <p:cNvSpPr>
              <a:spLocks noChangeAspect="1"/>
            </p:cNvSpPr>
            <p:nvPr/>
          </p:nvSpPr>
          <p:spPr bwMode="auto">
            <a:xfrm>
              <a:off x="144478" y="144478"/>
              <a:ext cx="2699043" cy="2699043"/>
            </a:xfrm>
            <a:custGeom>
              <a:avLst/>
              <a:gdLst>
                <a:gd name="T0" fmla="*/ 268984 w 2699044"/>
                <a:gd name="T1" fmla="*/ 2158003 h 2699044"/>
                <a:gd name="T2" fmla="*/ 268984 w 2699044"/>
                <a:gd name="T3" fmla="*/ 2158003 h 2699044"/>
                <a:gd name="T4" fmla="*/ 0 w 2699044"/>
                <a:gd name="T5" fmla="*/ 1349522 h 2699044"/>
                <a:gd name="T6" fmla="*/ 58395 w 2699044"/>
                <a:gd name="T7" fmla="*/ 956836 h 2699044"/>
                <a:gd name="T8" fmla="*/ 1349522 w 2699044"/>
                <a:gd name="T9" fmla="*/ 1349522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268984" y="2158007"/>
                  </a:moveTo>
                  <a:lnTo>
                    <a:pt x="268984" y="2158006"/>
                  </a:lnTo>
                  <a:cubicBezTo>
                    <a:pt x="94366" y="1924631"/>
                    <a:pt x="0" y="1640993"/>
                    <a:pt x="0" y="1349522"/>
                  </a:cubicBezTo>
                  <a:cubicBezTo>
                    <a:pt x="-1" y="1216463"/>
                    <a:pt x="19678" y="1084136"/>
                    <a:pt x="58395" y="956836"/>
                  </a:cubicBezTo>
                  <a:lnTo>
                    <a:pt x="1349522" y="1349522"/>
                  </a:lnTo>
                  <a:lnTo>
                    <a:pt x="268984" y="2158007"/>
                  </a:lnTo>
                  <a:close/>
                </a:path>
              </a:pathLst>
            </a:custGeom>
            <a:solidFill>
              <a:srgbClr val="30B8D8">
                <a:alpha val="20000"/>
              </a:srgbClr>
            </a:solidFill>
            <a:ln w="9525" cmpd="sng">
              <a:solidFill>
                <a:srgbClr val="4EC3DE"/>
              </a:solidFill>
              <a:round/>
              <a:headEnd/>
              <a:tailEnd/>
            </a:ln>
          </p:spPr>
          <p:txBody>
            <a:bodyPr wrap="none" anchor="ctr"/>
            <a:lstStyle/>
            <a:p>
              <a:endParaRPr lang="zh-CN" altLang="en-US"/>
            </a:p>
          </p:txBody>
        </p:sp>
        <p:sp>
          <p:nvSpPr>
            <p:cNvPr id="30743" name="饼形 44"/>
            <p:cNvSpPr>
              <a:spLocks noChangeAspect="1"/>
            </p:cNvSpPr>
            <p:nvPr/>
          </p:nvSpPr>
          <p:spPr bwMode="auto">
            <a:xfrm>
              <a:off x="144478" y="144477"/>
              <a:ext cx="2699043" cy="2699044"/>
            </a:xfrm>
            <a:custGeom>
              <a:avLst/>
              <a:gdLst>
                <a:gd name="T0" fmla="*/ 60010 w 2699044"/>
                <a:gd name="T1" fmla="*/ 951566 h 2699044"/>
                <a:gd name="T2" fmla="*/ 60010 w 2699044"/>
                <a:gd name="T3" fmla="*/ 951566 h 2699044"/>
                <a:gd name="T4" fmla="*/ 1349522 w 2699044"/>
                <a:gd name="T5" fmla="*/ 0 h 2699044"/>
                <a:gd name="T6" fmla="*/ 1349522 w 2699044"/>
                <a:gd name="T7" fmla="*/ 0 h 2699044"/>
                <a:gd name="T8" fmla="*/ 1349522 w 2699044"/>
                <a:gd name="T9" fmla="*/ 1349522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60010" y="951566"/>
                  </a:moveTo>
                  <a:lnTo>
                    <a:pt x="60010" y="951566"/>
                  </a:lnTo>
                  <a:cubicBezTo>
                    <a:pt x="234591" y="385863"/>
                    <a:pt x="757493" y="-1"/>
                    <a:pt x="1349522" y="0"/>
                  </a:cubicBezTo>
                  <a:cubicBezTo>
                    <a:pt x="1349522" y="0"/>
                    <a:pt x="1349522" y="0"/>
                    <a:pt x="1349522" y="0"/>
                  </a:cubicBezTo>
                  <a:lnTo>
                    <a:pt x="1349522" y="1349522"/>
                  </a:lnTo>
                  <a:lnTo>
                    <a:pt x="60010" y="951566"/>
                  </a:lnTo>
                  <a:close/>
                </a:path>
              </a:pathLst>
            </a:custGeom>
            <a:solidFill>
              <a:srgbClr val="003C66">
                <a:alpha val="50195"/>
              </a:srgbClr>
            </a:solidFill>
            <a:ln w="9525" cmpd="sng">
              <a:solidFill>
                <a:srgbClr val="4EC3DE"/>
              </a:solidFill>
              <a:round/>
              <a:headEnd/>
              <a:tailEnd/>
            </a:ln>
          </p:spPr>
          <p:txBody>
            <a:bodyPr anchor="ctr"/>
            <a:lstStyle/>
            <a:p>
              <a:endParaRPr lang="zh-CN" altLang="en-US"/>
            </a:p>
          </p:txBody>
        </p:sp>
        <p:sp>
          <p:nvSpPr>
            <p:cNvPr id="30744" name="饼形 45"/>
            <p:cNvSpPr>
              <a:spLocks noChangeAspect="1"/>
            </p:cNvSpPr>
            <p:nvPr/>
          </p:nvSpPr>
          <p:spPr bwMode="auto">
            <a:xfrm>
              <a:off x="144478" y="144473"/>
              <a:ext cx="2699044" cy="2699044"/>
            </a:xfrm>
            <a:custGeom>
              <a:avLst/>
              <a:gdLst>
                <a:gd name="T0" fmla="*/ 1348283 w 2699044"/>
                <a:gd name="T1" fmla="*/ 1 h 2699044"/>
                <a:gd name="T2" fmla="*/ 1348282 w 2699044"/>
                <a:gd name="T3" fmla="*/ 0 h 2699044"/>
                <a:gd name="T4" fmla="*/ 1349522 w 2699044"/>
                <a:gd name="T5" fmla="*/ 0 h 2699044"/>
                <a:gd name="T6" fmla="*/ 2529698 w 2699044"/>
                <a:gd name="T7" fmla="*/ 695005 h 2699044"/>
                <a:gd name="T8" fmla="*/ 1349522 w 2699044"/>
                <a:gd name="T9" fmla="*/ 1349522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1348283" y="1"/>
                  </a:moveTo>
                  <a:lnTo>
                    <a:pt x="1348282" y="0"/>
                  </a:lnTo>
                  <a:cubicBezTo>
                    <a:pt x="1348695" y="0"/>
                    <a:pt x="1349108" y="-1"/>
                    <a:pt x="1349522" y="0"/>
                  </a:cubicBezTo>
                  <a:cubicBezTo>
                    <a:pt x="1839980" y="0"/>
                    <a:pt x="2291827" y="266092"/>
                    <a:pt x="2529699" y="695005"/>
                  </a:cubicBezTo>
                  <a:lnTo>
                    <a:pt x="1349522" y="1349522"/>
                  </a:lnTo>
                  <a:lnTo>
                    <a:pt x="1348283" y="1"/>
                  </a:lnTo>
                  <a:close/>
                </a:path>
              </a:pathLst>
            </a:custGeom>
            <a:solidFill>
              <a:srgbClr val="003C66">
                <a:alpha val="79999"/>
              </a:srgbClr>
            </a:solidFill>
            <a:ln w="9525" cmpd="sng">
              <a:solidFill>
                <a:srgbClr val="4EC3DE"/>
              </a:solidFill>
              <a:round/>
              <a:headEnd/>
              <a:tailEnd/>
            </a:ln>
          </p:spPr>
          <p:txBody>
            <a:bodyPr wrap="none" anchor="ctr"/>
            <a:lstStyle/>
            <a:p>
              <a:endParaRPr lang="zh-CN" altLang="en-US"/>
            </a:p>
          </p:txBody>
        </p:sp>
        <p:grpSp>
          <p:nvGrpSpPr>
            <p:cNvPr id="30745" name="Group 26"/>
            <p:cNvGrpSpPr>
              <a:grpSpLocks noChangeAspect="1"/>
            </p:cNvGrpSpPr>
            <p:nvPr/>
          </p:nvGrpSpPr>
          <p:grpSpPr bwMode="auto">
            <a:xfrm>
              <a:off x="-90499" y="-90498"/>
              <a:ext cx="3168999" cy="3168997"/>
              <a:chOff x="-90499" y="-90498"/>
              <a:chExt cx="3168999" cy="3168997"/>
            </a:xfrm>
          </p:grpSpPr>
          <p:sp>
            <p:nvSpPr>
              <p:cNvPr id="30746" name="饼形 40"/>
              <p:cNvSpPr>
                <a:spLocks noChangeAspect="1"/>
              </p:cNvSpPr>
              <p:nvPr/>
            </p:nvSpPr>
            <p:spPr bwMode="auto">
              <a:xfrm>
                <a:off x="144478" y="144478"/>
                <a:ext cx="2699043" cy="2699043"/>
              </a:xfrm>
              <a:custGeom>
                <a:avLst/>
                <a:gdLst>
                  <a:gd name="T0" fmla="*/ 2699039 w 2699044"/>
                  <a:gd name="T1" fmla="*/ 1347120 h 2699044"/>
                  <a:gd name="T2" fmla="*/ 2699037 w 2699044"/>
                  <a:gd name="T3" fmla="*/ 1347120 h 2699044"/>
                  <a:gd name="T4" fmla="*/ 2699041 w 2699044"/>
                  <a:gd name="T5" fmla="*/ 1349522 h 2699044"/>
                  <a:gd name="T6" fmla="*/ 2379767 w 2699044"/>
                  <a:gd name="T7" fmla="*/ 2221181 h 2699044"/>
                  <a:gd name="T8" fmla="*/ 1349522 w 2699044"/>
                  <a:gd name="T9" fmla="*/ 1349522 h 2699044"/>
                  <a:gd name="T10" fmla="*/ 0 60000 65536"/>
                  <a:gd name="T11" fmla="*/ 0 60000 65536"/>
                  <a:gd name="T12" fmla="*/ 0 60000 65536"/>
                  <a:gd name="T13" fmla="*/ 0 60000 65536"/>
                  <a:gd name="T14" fmla="*/ 0 60000 65536"/>
                  <a:gd name="T15" fmla="*/ 395266 w 2699044"/>
                  <a:gd name="T16" fmla="*/ 395266 h 2699044"/>
                  <a:gd name="T17" fmla="*/ 2303778 w 2699044"/>
                  <a:gd name="T18" fmla="*/ 2303778 h 2699044"/>
                </a:gdLst>
                <a:ahLst/>
                <a:cxnLst>
                  <a:cxn ang="T10">
                    <a:pos x="T0" y="T1"/>
                  </a:cxn>
                  <a:cxn ang="T11">
                    <a:pos x="T2" y="T3"/>
                  </a:cxn>
                  <a:cxn ang="T12">
                    <a:pos x="T4" y="T5"/>
                  </a:cxn>
                  <a:cxn ang="T13">
                    <a:pos x="T6" y="T7"/>
                  </a:cxn>
                  <a:cxn ang="T14">
                    <a:pos x="T8" y="T9"/>
                  </a:cxn>
                </a:cxnLst>
                <a:rect l="T15" t="T16" r="T17" b="T18"/>
                <a:pathLst>
                  <a:path w="2699044" h="2699044">
                    <a:moveTo>
                      <a:pt x="2699042" y="1347120"/>
                    </a:moveTo>
                    <a:lnTo>
                      <a:pt x="2699041" y="1347120"/>
                    </a:lnTo>
                    <a:cubicBezTo>
                      <a:pt x="2699043" y="1347920"/>
                      <a:pt x="2699044" y="1348721"/>
                      <a:pt x="2699044" y="1349522"/>
                    </a:cubicBezTo>
                    <a:cubicBezTo>
                      <a:pt x="2699044" y="1668689"/>
                      <a:pt x="2585922" y="1977527"/>
                      <a:pt x="2379771" y="2221185"/>
                    </a:cubicBezTo>
                    <a:lnTo>
                      <a:pt x="1349522" y="1349522"/>
                    </a:lnTo>
                    <a:lnTo>
                      <a:pt x="2699042" y="1347120"/>
                    </a:lnTo>
                    <a:close/>
                  </a:path>
                </a:pathLst>
              </a:custGeom>
              <a:solidFill>
                <a:srgbClr val="30B8D8">
                  <a:alpha val="79999"/>
                </a:srgbClr>
              </a:solidFill>
              <a:ln w="9525" cmpd="sng">
                <a:solidFill>
                  <a:srgbClr val="4EC3DE"/>
                </a:solidFill>
                <a:round/>
                <a:headEnd/>
                <a:tailEnd/>
              </a:ln>
            </p:spPr>
            <p:txBody>
              <a:bodyPr wrap="none" anchor="ctr"/>
              <a:lstStyle/>
              <a:p>
                <a:endParaRPr lang="zh-CN" altLang="en-US"/>
              </a:p>
            </p:txBody>
          </p:sp>
          <p:sp>
            <p:nvSpPr>
              <p:cNvPr id="2" name="椭圆 46"/>
              <p:cNvSpPr>
                <a:spLocks noChangeAspect="1"/>
              </p:cNvSpPr>
              <p:nvPr/>
            </p:nvSpPr>
            <p:spPr bwMode="auto">
              <a:xfrm>
                <a:off x="-90499" y="-90498"/>
                <a:ext cx="3168999" cy="3168997"/>
              </a:xfrm>
              <a:prstGeom prst="ellipse">
                <a:avLst/>
              </a:prstGeom>
              <a:noFill/>
              <a:ln w="38100">
                <a:solidFill>
                  <a:srgbClr val="30B8D8"/>
                </a:solidFill>
                <a:prstDash val="sysDash"/>
                <a:round/>
                <a:headEnd/>
                <a:tailEnd/>
              </a:ln>
              <a:effectLst>
                <a:glow rad="88900">
                  <a:schemeClr val="accent1">
                    <a:satMod val="175000"/>
                    <a:alpha val="30000"/>
                  </a:schemeClr>
                </a:glow>
              </a:effectLs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fontAlgn="ctr" hangingPunct="1">
                  <a:spcBef>
                    <a:spcPct val="0"/>
                  </a:spcBef>
                  <a:buClr>
                    <a:srgbClr val="FF0000"/>
                  </a:buClr>
                  <a:buSzPct val="70000"/>
                  <a:buFontTx/>
                  <a:buNone/>
                  <a:defRPr/>
                </a:pPr>
                <a:endParaRPr lang="zh-CN" altLang="en-US" sz="2000"/>
              </a:p>
            </p:txBody>
          </p:sp>
        </p:grpSp>
      </p:grpSp>
      <p:sp>
        <p:nvSpPr>
          <p:cNvPr id="12317" name="TextBox 146"/>
          <p:cNvSpPr txBox="1">
            <a:spLocks noChangeArrowheads="1"/>
          </p:cNvSpPr>
          <p:nvPr/>
        </p:nvSpPr>
        <p:spPr bwMode="auto">
          <a:xfrm>
            <a:off x="3275540" y="-10637"/>
            <a:ext cx="36089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endParaRPr lang="en-US" altLang="zh-CN" sz="3111" dirty="0"/>
          </a:p>
        </p:txBody>
      </p:sp>
      <p:grpSp>
        <p:nvGrpSpPr>
          <p:cNvPr id="12300" name="Group 12"/>
          <p:cNvGrpSpPr>
            <a:grpSpLocks/>
          </p:cNvGrpSpPr>
          <p:nvPr/>
        </p:nvGrpSpPr>
        <p:grpSpPr bwMode="auto">
          <a:xfrm>
            <a:off x="396875" y="1846793"/>
            <a:ext cx="3958167" cy="2451806"/>
            <a:chOff x="0" y="0"/>
            <a:chExt cx="3561792" cy="2207606"/>
          </a:xfrm>
        </p:grpSpPr>
        <p:sp>
          <p:nvSpPr>
            <p:cNvPr id="30733" name="任意多边形 25"/>
            <p:cNvSpPr>
              <a:spLocks/>
            </p:cNvSpPr>
            <p:nvPr/>
          </p:nvSpPr>
          <p:spPr bwMode="auto">
            <a:xfrm>
              <a:off x="2374528" y="0"/>
              <a:ext cx="1187264" cy="252525"/>
            </a:xfrm>
            <a:custGeom>
              <a:avLst/>
              <a:gdLst>
                <a:gd name="T0" fmla="*/ 879160 w 1248228"/>
                <a:gd name="T1" fmla="*/ 0 h 290286"/>
                <a:gd name="T2" fmla="*/ 327129 w 1248228"/>
                <a:gd name="T3" fmla="*/ 0 h 290286"/>
                <a:gd name="T4" fmla="*/ 0 w 1248228"/>
                <a:gd name="T5" fmla="*/ 109439 h 290286"/>
                <a:gd name="T6" fmla="*/ 0 60000 65536"/>
                <a:gd name="T7" fmla="*/ 0 60000 65536"/>
                <a:gd name="T8" fmla="*/ 0 60000 65536"/>
                <a:gd name="T9" fmla="*/ 0 w 1248228"/>
                <a:gd name="T10" fmla="*/ 0 h 290286"/>
                <a:gd name="T11" fmla="*/ 1248228 w 1248228"/>
                <a:gd name="T12" fmla="*/ 290286 h 290286"/>
              </a:gdLst>
              <a:ahLst/>
              <a:cxnLst>
                <a:cxn ang="T6">
                  <a:pos x="T0" y="T1"/>
                </a:cxn>
                <a:cxn ang="T7">
                  <a:pos x="T2" y="T3"/>
                </a:cxn>
                <a:cxn ang="T8">
                  <a:pos x="T4" y="T5"/>
                </a:cxn>
              </a:cxnLst>
              <a:rect l="T9" t="T10" r="T11" b="T12"/>
              <a:pathLst>
                <a:path w="1248228" h="290286">
                  <a:moveTo>
                    <a:pt x="1248228" y="0"/>
                  </a:moveTo>
                  <a:lnTo>
                    <a:pt x="464457" y="0"/>
                  </a:lnTo>
                  <a:lnTo>
                    <a:pt x="0" y="290286"/>
                  </a:lnTo>
                </a:path>
              </a:pathLst>
            </a:custGeom>
            <a:noFill/>
            <a:ln w="12700" cap="flat" cmpd="sng">
              <a:solidFill>
                <a:srgbClr val="BCE8F2"/>
              </a:solidFill>
              <a:round/>
              <a:headEnd/>
              <a:tailEnd/>
            </a:ln>
          </p:spPr>
          <p:txBody>
            <a:bodyPr anchor="ctr"/>
            <a:lstStyle/>
            <a:p>
              <a:endParaRPr lang="zh-CN" altLang="en-US"/>
            </a:p>
          </p:txBody>
        </p:sp>
        <p:sp>
          <p:nvSpPr>
            <p:cNvPr id="30734" name="任意多边形 26"/>
            <p:cNvSpPr>
              <a:spLocks/>
            </p:cNvSpPr>
            <p:nvPr/>
          </p:nvSpPr>
          <p:spPr bwMode="auto">
            <a:xfrm flipV="1">
              <a:off x="2374528" y="1955082"/>
              <a:ext cx="1187264" cy="252524"/>
            </a:xfrm>
            <a:custGeom>
              <a:avLst/>
              <a:gdLst>
                <a:gd name="T0" fmla="*/ 879160 w 1248228"/>
                <a:gd name="T1" fmla="*/ 0 h 290286"/>
                <a:gd name="T2" fmla="*/ 327129 w 1248228"/>
                <a:gd name="T3" fmla="*/ 0 h 290286"/>
                <a:gd name="T4" fmla="*/ 0 w 1248228"/>
                <a:gd name="T5" fmla="*/ 109437 h 290286"/>
                <a:gd name="T6" fmla="*/ 0 60000 65536"/>
                <a:gd name="T7" fmla="*/ 0 60000 65536"/>
                <a:gd name="T8" fmla="*/ 0 60000 65536"/>
                <a:gd name="T9" fmla="*/ 0 w 1248228"/>
                <a:gd name="T10" fmla="*/ 0 h 290286"/>
                <a:gd name="T11" fmla="*/ 1248228 w 1248228"/>
                <a:gd name="T12" fmla="*/ 290286 h 290286"/>
              </a:gdLst>
              <a:ahLst/>
              <a:cxnLst>
                <a:cxn ang="T6">
                  <a:pos x="T0" y="T1"/>
                </a:cxn>
                <a:cxn ang="T7">
                  <a:pos x="T2" y="T3"/>
                </a:cxn>
                <a:cxn ang="T8">
                  <a:pos x="T4" y="T5"/>
                </a:cxn>
              </a:cxnLst>
              <a:rect l="T9" t="T10" r="T11" b="T12"/>
              <a:pathLst>
                <a:path w="1248228" h="290286">
                  <a:moveTo>
                    <a:pt x="1248228" y="0"/>
                  </a:moveTo>
                  <a:lnTo>
                    <a:pt x="464457" y="0"/>
                  </a:lnTo>
                  <a:lnTo>
                    <a:pt x="0" y="290286"/>
                  </a:lnTo>
                </a:path>
              </a:pathLst>
            </a:custGeom>
            <a:noFill/>
            <a:ln w="12700" cap="flat" cmpd="sng">
              <a:solidFill>
                <a:srgbClr val="BCE8F2"/>
              </a:solidFill>
              <a:round/>
              <a:headEnd/>
              <a:tailEnd/>
            </a:ln>
          </p:spPr>
          <p:txBody>
            <a:bodyPr anchor="ctr"/>
            <a:lstStyle/>
            <a:p>
              <a:endParaRPr lang="zh-CN" altLang="en-US"/>
            </a:p>
          </p:txBody>
        </p:sp>
        <p:cxnSp>
          <p:nvCxnSpPr>
            <p:cNvPr id="30735" name="直接连接符 31"/>
            <p:cNvCxnSpPr>
              <a:cxnSpLocks noChangeShapeType="1"/>
            </p:cNvCxnSpPr>
            <p:nvPr/>
          </p:nvCxnSpPr>
          <p:spPr bwMode="auto">
            <a:xfrm>
              <a:off x="2374528" y="1256271"/>
              <a:ext cx="647599" cy="0"/>
            </a:xfrm>
            <a:prstGeom prst="line">
              <a:avLst/>
            </a:prstGeom>
            <a:noFill/>
            <a:ln w="12700">
              <a:solidFill>
                <a:srgbClr val="BCE8F2"/>
              </a:solidFill>
              <a:round/>
              <a:headEnd/>
              <a:tailEnd/>
            </a:ln>
          </p:spPr>
        </p:cxnSp>
        <p:sp>
          <p:nvSpPr>
            <p:cNvPr id="30736" name="TextBox 146"/>
            <p:cNvSpPr txBox="1">
              <a:spLocks noChangeArrowheads="1"/>
            </p:cNvSpPr>
            <p:nvPr/>
          </p:nvSpPr>
          <p:spPr bwMode="auto">
            <a:xfrm>
              <a:off x="0" y="1797848"/>
              <a:ext cx="2363417" cy="298714"/>
            </a:xfrm>
            <a:prstGeom prst="rect">
              <a:avLst/>
            </a:prstGeom>
            <a:noFill/>
            <a:ln w="9525">
              <a:noFill/>
              <a:miter lim="800000"/>
              <a:headEnd/>
              <a:tailEnd/>
            </a:ln>
          </p:spPr>
          <p:txBody>
            <a:bodyPr>
              <a:spAutoFit/>
            </a:bodyPr>
            <a:lstStyle/>
            <a:p>
              <a:pPr algn="r"/>
              <a:r>
                <a:rPr lang="zh-CN" altLang="en-US" sz="1556">
                  <a:solidFill>
                    <a:srgbClr val="BCE8F2"/>
                  </a:solidFill>
                  <a:latin typeface="方正兰亭黑_GBK" pitchFamily="2" charset="-122"/>
                  <a:ea typeface="方正兰亭黑_GBK" pitchFamily="2" charset="-122"/>
                </a:rPr>
                <a:t>单击添加文本 </a:t>
              </a:r>
              <a:r>
                <a:rPr lang="en-US" altLang="zh-CN" sz="1556">
                  <a:solidFill>
                    <a:srgbClr val="BCE8F2"/>
                  </a:solidFill>
                  <a:latin typeface="方正兰亭黑_GBK" pitchFamily="2" charset="-122"/>
                  <a:ea typeface="方正兰亭黑_GBK" pitchFamily="2" charset="-122"/>
                </a:rPr>
                <a:t>14%</a:t>
              </a:r>
            </a:p>
          </p:txBody>
        </p:sp>
        <p:sp>
          <p:nvSpPr>
            <p:cNvPr id="30737" name="TextBox 146"/>
            <p:cNvSpPr txBox="1">
              <a:spLocks noChangeArrowheads="1"/>
            </p:cNvSpPr>
            <p:nvPr/>
          </p:nvSpPr>
          <p:spPr bwMode="auto">
            <a:xfrm>
              <a:off x="0" y="1102215"/>
              <a:ext cx="2363417" cy="298714"/>
            </a:xfrm>
            <a:prstGeom prst="rect">
              <a:avLst/>
            </a:prstGeom>
            <a:noFill/>
            <a:ln w="9525">
              <a:noFill/>
              <a:miter lim="800000"/>
              <a:headEnd/>
              <a:tailEnd/>
            </a:ln>
          </p:spPr>
          <p:txBody>
            <a:bodyPr>
              <a:spAutoFit/>
            </a:bodyPr>
            <a:lstStyle/>
            <a:p>
              <a:pPr algn="r"/>
              <a:r>
                <a:rPr lang="zh-CN" altLang="en-US" sz="1556">
                  <a:solidFill>
                    <a:srgbClr val="BCE8F2"/>
                  </a:solidFill>
                  <a:latin typeface="方正兰亭黑_GBK" pitchFamily="2" charset="-122"/>
                  <a:ea typeface="方正兰亭黑_GBK" pitchFamily="2" charset="-122"/>
                </a:rPr>
                <a:t>单击添加文本 </a:t>
              </a:r>
              <a:r>
                <a:rPr lang="en-US" altLang="zh-CN" sz="1556">
                  <a:solidFill>
                    <a:srgbClr val="BCE8F2"/>
                  </a:solidFill>
                  <a:latin typeface="方正兰亭黑_GBK" pitchFamily="2" charset="-122"/>
                  <a:ea typeface="方正兰亭黑_GBK" pitchFamily="2" charset="-122"/>
                </a:rPr>
                <a:t>14%</a:t>
              </a:r>
            </a:p>
          </p:txBody>
        </p:sp>
        <p:sp>
          <p:nvSpPr>
            <p:cNvPr id="30738" name="TextBox 146"/>
            <p:cNvSpPr txBox="1">
              <a:spLocks noChangeArrowheads="1"/>
            </p:cNvSpPr>
            <p:nvPr/>
          </p:nvSpPr>
          <p:spPr bwMode="auto">
            <a:xfrm>
              <a:off x="0" y="84175"/>
              <a:ext cx="2363417" cy="298714"/>
            </a:xfrm>
            <a:prstGeom prst="rect">
              <a:avLst/>
            </a:prstGeom>
            <a:noFill/>
            <a:ln w="9525">
              <a:noFill/>
              <a:miter lim="800000"/>
              <a:headEnd/>
              <a:tailEnd/>
            </a:ln>
          </p:spPr>
          <p:txBody>
            <a:bodyPr>
              <a:spAutoFit/>
            </a:bodyPr>
            <a:lstStyle/>
            <a:p>
              <a:pPr algn="r"/>
              <a:r>
                <a:rPr lang="zh-CN" altLang="en-US" sz="1556">
                  <a:solidFill>
                    <a:srgbClr val="BCE8F2"/>
                  </a:solidFill>
                  <a:latin typeface="方正兰亭黑_GBK" pitchFamily="2" charset="-122"/>
                  <a:ea typeface="方正兰亭黑_GBK" pitchFamily="2" charset="-122"/>
                </a:rPr>
                <a:t>单击添加文本 </a:t>
              </a:r>
              <a:r>
                <a:rPr lang="en-US" altLang="zh-CN" sz="1556">
                  <a:solidFill>
                    <a:srgbClr val="BCE8F2"/>
                  </a:solidFill>
                  <a:latin typeface="方正兰亭黑_GBK" pitchFamily="2" charset="-122"/>
                  <a:ea typeface="方正兰亭黑_GBK" pitchFamily="2" charset="-122"/>
                </a:rPr>
                <a:t>23%</a:t>
              </a:r>
            </a:p>
          </p:txBody>
        </p:sp>
      </p:grpSp>
      <p:grpSp>
        <p:nvGrpSpPr>
          <p:cNvPr id="12291" name="Group 3"/>
          <p:cNvGrpSpPr>
            <a:grpSpLocks/>
          </p:cNvGrpSpPr>
          <p:nvPr/>
        </p:nvGrpSpPr>
        <p:grpSpPr bwMode="auto">
          <a:xfrm>
            <a:off x="5736167" y="1718028"/>
            <a:ext cx="3947583" cy="2629959"/>
            <a:chOff x="0" y="0"/>
            <a:chExt cx="3553141" cy="2367260"/>
          </a:xfrm>
        </p:grpSpPr>
        <p:sp>
          <p:nvSpPr>
            <p:cNvPr id="30725" name="任意多边形 27"/>
            <p:cNvSpPr>
              <a:spLocks/>
            </p:cNvSpPr>
            <p:nvPr/>
          </p:nvSpPr>
          <p:spPr bwMode="auto">
            <a:xfrm flipH="1">
              <a:off x="0" y="0"/>
              <a:ext cx="1187556" cy="252444"/>
            </a:xfrm>
            <a:custGeom>
              <a:avLst/>
              <a:gdLst>
                <a:gd name="T0" fmla="*/ 880674 w 1248228"/>
                <a:gd name="T1" fmla="*/ 0 h 290286"/>
                <a:gd name="T2" fmla="*/ 327693 w 1248228"/>
                <a:gd name="T3" fmla="*/ 0 h 290286"/>
                <a:gd name="T4" fmla="*/ 0 w 1248228"/>
                <a:gd name="T5" fmla="*/ 109194 h 290286"/>
                <a:gd name="T6" fmla="*/ 0 60000 65536"/>
                <a:gd name="T7" fmla="*/ 0 60000 65536"/>
                <a:gd name="T8" fmla="*/ 0 60000 65536"/>
                <a:gd name="T9" fmla="*/ 0 w 1248228"/>
                <a:gd name="T10" fmla="*/ 0 h 290286"/>
                <a:gd name="T11" fmla="*/ 1248228 w 1248228"/>
                <a:gd name="T12" fmla="*/ 290286 h 290286"/>
              </a:gdLst>
              <a:ahLst/>
              <a:cxnLst>
                <a:cxn ang="T6">
                  <a:pos x="T0" y="T1"/>
                </a:cxn>
                <a:cxn ang="T7">
                  <a:pos x="T2" y="T3"/>
                </a:cxn>
                <a:cxn ang="T8">
                  <a:pos x="T4" y="T5"/>
                </a:cxn>
              </a:cxnLst>
              <a:rect l="T9" t="T10" r="T11" b="T12"/>
              <a:pathLst>
                <a:path w="1248228" h="290286">
                  <a:moveTo>
                    <a:pt x="1248228" y="0"/>
                  </a:moveTo>
                  <a:lnTo>
                    <a:pt x="464457" y="0"/>
                  </a:lnTo>
                  <a:lnTo>
                    <a:pt x="0" y="290286"/>
                  </a:lnTo>
                </a:path>
              </a:pathLst>
            </a:custGeom>
            <a:noFill/>
            <a:ln w="12700" cap="flat" cmpd="sng">
              <a:solidFill>
                <a:srgbClr val="30B8D8"/>
              </a:solidFill>
              <a:round/>
              <a:headEnd/>
              <a:tailEnd/>
            </a:ln>
          </p:spPr>
          <p:txBody>
            <a:bodyPr anchor="ctr"/>
            <a:lstStyle/>
            <a:p>
              <a:endParaRPr lang="zh-CN" altLang="en-US"/>
            </a:p>
          </p:txBody>
        </p:sp>
        <p:sp>
          <p:nvSpPr>
            <p:cNvPr id="30726" name="任意多边形 28"/>
            <p:cNvSpPr>
              <a:spLocks/>
            </p:cNvSpPr>
            <p:nvPr/>
          </p:nvSpPr>
          <p:spPr bwMode="auto">
            <a:xfrm flipH="1" flipV="1">
              <a:off x="0" y="2114816"/>
              <a:ext cx="1187556" cy="252444"/>
            </a:xfrm>
            <a:custGeom>
              <a:avLst/>
              <a:gdLst>
                <a:gd name="T0" fmla="*/ 880674 w 1248228"/>
                <a:gd name="T1" fmla="*/ 0 h 290286"/>
                <a:gd name="T2" fmla="*/ 327693 w 1248228"/>
                <a:gd name="T3" fmla="*/ 0 h 290286"/>
                <a:gd name="T4" fmla="*/ 0 w 1248228"/>
                <a:gd name="T5" fmla="*/ 109194 h 290286"/>
                <a:gd name="T6" fmla="*/ 0 60000 65536"/>
                <a:gd name="T7" fmla="*/ 0 60000 65536"/>
                <a:gd name="T8" fmla="*/ 0 60000 65536"/>
                <a:gd name="T9" fmla="*/ 0 w 1248228"/>
                <a:gd name="T10" fmla="*/ 0 h 290286"/>
                <a:gd name="T11" fmla="*/ 1248228 w 1248228"/>
                <a:gd name="T12" fmla="*/ 290286 h 290286"/>
              </a:gdLst>
              <a:ahLst/>
              <a:cxnLst>
                <a:cxn ang="T6">
                  <a:pos x="T0" y="T1"/>
                </a:cxn>
                <a:cxn ang="T7">
                  <a:pos x="T2" y="T3"/>
                </a:cxn>
                <a:cxn ang="T8">
                  <a:pos x="T4" y="T5"/>
                </a:cxn>
              </a:cxnLst>
              <a:rect l="T9" t="T10" r="T11" b="T12"/>
              <a:pathLst>
                <a:path w="1248228" h="290286">
                  <a:moveTo>
                    <a:pt x="1248228" y="0"/>
                  </a:moveTo>
                  <a:lnTo>
                    <a:pt x="464457" y="0"/>
                  </a:lnTo>
                  <a:lnTo>
                    <a:pt x="0" y="290286"/>
                  </a:lnTo>
                </a:path>
              </a:pathLst>
            </a:custGeom>
            <a:noFill/>
            <a:ln w="12700" cap="flat" cmpd="sng">
              <a:solidFill>
                <a:srgbClr val="BCE8F2"/>
              </a:solidFill>
              <a:round/>
              <a:headEnd/>
              <a:tailEnd/>
            </a:ln>
          </p:spPr>
          <p:txBody>
            <a:bodyPr anchor="ctr"/>
            <a:lstStyle/>
            <a:p>
              <a:endParaRPr lang="zh-CN" altLang="en-US"/>
            </a:p>
          </p:txBody>
        </p:sp>
        <p:cxnSp>
          <p:nvCxnSpPr>
            <p:cNvPr id="30727" name="直接连接符 29"/>
            <p:cNvCxnSpPr>
              <a:cxnSpLocks noChangeShapeType="1"/>
            </p:cNvCxnSpPr>
            <p:nvPr/>
          </p:nvCxnSpPr>
          <p:spPr bwMode="auto">
            <a:xfrm rot="300000">
              <a:off x="541386" y="831955"/>
              <a:ext cx="647758" cy="0"/>
            </a:xfrm>
            <a:prstGeom prst="line">
              <a:avLst/>
            </a:prstGeom>
            <a:noFill/>
            <a:ln w="12700">
              <a:solidFill>
                <a:srgbClr val="BCE8F2"/>
              </a:solidFill>
              <a:round/>
              <a:headEnd/>
              <a:tailEnd/>
            </a:ln>
          </p:spPr>
        </p:cxnSp>
        <p:cxnSp>
          <p:nvCxnSpPr>
            <p:cNvPr id="30728" name="直接连接符 30"/>
            <p:cNvCxnSpPr>
              <a:cxnSpLocks noChangeShapeType="1"/>
            </p:cNvCxnSpPr>
            <p:nvPr/>
          </p:nvCxnSpPr>
          <p:spPr bwMode="auto">
            <a:xfrm rot="-300000">
              <a:off x="541386" y="1621041"/>
              <a:ext cx="647758" cy="0"/>
            </a:xfrm>
            <a:prstGeom prst="line">
              <a:avLst/>
            </a:prstGeom>
            <a:noFill/>
            <a:ln w="12700">
              <a:solidFill>
                <a:srgbClr val="BCE8F2"/>
              </a:solidFill>
              <a:round/>
              <a:headEnd/>
              <a:tailEnd/>
            </a:ln>
          </p:spPr>
        </p:cxnSp>
        <p:sp>
          <p:nvSpPr>
            <p:cNvPr id="30729" name="TextBox 146"/>
            <p:cNvSpPr txBox="1">
              <a:spLocks noChangeArrowheads="1"/>
            </p:cNvSpPr>
            <p:nvPr/>
          </p:nvSpPr>
          <p:spPr bwMode="auto">
            <a:xfrm>
              <a:off x="1171875" y="82321"/>
              <a:ext cx="2381266" cy="298619"/>
            </a:xfrm>
            <a:prstGeom prst="rect">
              <a:avLst/>
            </a:prstGeom>
            <a:noFill/>
            <a:ln w="9525">
              <a:noFill/>
              <a:miter lim="800000"/>
              <a:headEnd/>
              <a:tailEnd/>
            </a:ln>
          </p:spPr>
          <p:txBody>
            <a:bodyPr>
              <a:spAutoFit/>
            </a:bodyPr>
            <a:lstStyle/>
            <a:p>
              <a:r>
                <a:rPr lang="en-US" altLang="zh-CN" sz="1556">
                  <a:solidFill>
                    <a:srgbClr val="1E8FB2"/>
                  </a:solidFill>
                  <a:latin typeface="方正兰亭黑_GBK" pitchFamily="2" charset="-122"/>
                  <a:ea typeface="方正兰亭黑_GBK" pitchFamily="2" charset="-122"/>
                </a:rPr>
                <a:t>20% </a:t>
              </a:r>
              <a:r>
                <a:rPr lang="zh-CN" altLang="en-US" sz="1556">
                  <a:solidFill>
                    <a:srgbClr val="1E8FB2"/>
                  </a:solidFill>
                  <a:latin typeface="方正兰亭黑_GBK" pitchFamily="2" charset="-122"/>
                  <a:ea typeface="方正兰亭黑_GBK" pitchFamily="2" charset="-122"/>
                </a:rPr>
                <a:t>单击添加文本</a:t>
              </a:r>
              <a:endParaRPr lang="en-US" altLang="zh-CN" sz="1556">
                <a:solidFill>
                  <a:srgbClr val="1E8FB2"/>
                </a:solidFill>
                <a:latin typeface="方正兰亭黑_GBK" pitchFamily="2" charset="-122"/>
                <a:ea typeface="方正兰亭黑_GBK" pitchFamily="2" charset="-122"/>
              </a:endParaRPr>
            </a:p>
          </p:txBody>
        </p:sp>
        <p:sp>
          <p:nvSpPr>
            <p:cNvPr id="30730" name="TextBox 146"/>
            <p:cNvSpPr txBox="1">
              <a:spLocks noChangeArrowheads="1"/>
            </p:cNvSpPr>
            <p:nvPr/>
          </p:nvSpPr>
          <p:spPr bwMode="auto">
            <a:xfrm>
              <a:off x="1171679" y="706526"/>
              <a:ext cx="2381462" cy="298619"/>
            </a:xfrm>
            <a:prstGeom prst="rect">
              <a:avLst/>
            </a:prstGeom>
            <a:noFill/>
            <a:ln w="9525">
              <a:noFill/>
              <a:miter lim="800000"/>
              <a:headEnd/>
              <a:tailEnd/>
            </a:ln>
          </p:spPr>
          <p:txBody>
            <a:bodyPr>
              <a:spAutoFit/>
            </a:bodyPr>
            <a:lstStyle/>
            <a:p>
              <a:r>
                <a:rPr lang="en-US" altLang="zh-CN" sz="1556">
                  <a:solidFill>
                    <a:srgbClr val="BCE8F2"/>
                  </a:solidFill>
                  <a:latin typeface="方正兰亭黑_GBK" pitchFamily="2" charset="-122"/>
                  <a:ea typeface="方正兰亭黑_GBK" pitchFamily="2" charset="-122"/>
                </a:rPr>
                <a:t>6% </a:t>
              </a:r>
              <a:r>
                <a:rPr lang="zh-CN" altLang="en-US" sz="1556">
                  <a:solidFill>
                    <a:srgbClr val="BCE8F2"/>
                  </a:solidFill>
                  <a:latin typeface="方正兰亭黑_GBK" pitchFamily="2" charset="-122"/>
                  <a:ea typeface="方正兰亭黑_GBK" pitchFamily="2" charset="-122"/>
                </a:rPr>
                <a:t>单击添加文本</a:t>
              </a:r>
              <a:endParaRPr lang="en-US" altLang="zh-CN" sz="1556">
                <a:solidFill>
                  <a:srgbClr val="BCE8F2"/>
                </a:solidFill>
                <a:latin typeface="方正兰亭黑_GBK" pitchFamily="2" charset="-122"/>
                <a:ea typeface="方正兰亭黑_GBK" pitchFamily="2" charset="-122"/>
              </a:endParaRPr>
            </a:p>
          </p:txBody>
        </p:sp>
        <p:sp>
          <p:nvSpPr>
            <p:cNvPr id="30731" name="TextBox 146"/>
            <p:cNvSpPr txBox="1">
              <a:spLocks noChangeArrowheads="1"/>
            </p:cNvSpPr>
            <p:nvPr/>
          </p:nvSpPr>
          <p:spPr bwMode="auto">
            <a:xfrm>
              <a:off x="1171679" y="1438456"/>
              <a:ext cx="2381462" cy="298619"/>
            </a:xfrm>
            <a:prstGeom prst="rect">
              <a:avLst/>
            </a:prstGeom>
            <a:noFill/>
            <a:ln w="9525">
              <a:noFill/>
              <a:miter lim="800000"/>
              <a:headEnd/>
              <a:tailEnd/>
            </a:ln>
          </p:spPr>
          <p:txBody>
            <a:bodyPr>
              <a:spAutoFit/>
            </a:bodyPr>
            <a:lstStyle/>
            <a:p>
              <a:r>
                <a:rPr lang="en-US" altLang="zh-CN" sz="1556">
                  <a:solidFill>
                    <a:srgbClr val="BCE8F2"/>
                  </a:solidFill>
                  <a:latin typeface="方正兰亭黑_GBK" pitchFamily="2" charset="-122"/>
                  <a:ea typeface="方正兰亭黑_GBK" pitchFamily="2" charset="-122"/>
                </a:rPr>
                <a:t>11% </a:t>
              </a:r>
              <a:r>
                <a:rPr lang="zh-CN" altLang="en-US" sz="1556">
                  <a:solidFill>
                    <a:srgbClr val="BCE8F2"/>
                  </a:solidFill>
                  <a:latin typeface="方正兰亭黑_GBK" pitchFamily="2" charset="-122"/>
                  <a:ea typeface="方正兰亭黑_GBK" pitchFamily="2" charset="-122"/>
                </a:rPr>
                <a:t>单击添加文本</a:t>
              </a:r>
              <a:endParaRPr lang="en-US" altLang="zh-CN" sz="1556">
                <a:solidFill>
                  <a:srgbClr val="BCE8F2"/>
                </a:solidFill>
                <a:latin typeface="方正兰亭黑_GBK" pitchFamily="2" charset="-122"/>
                <a:ea typeface="方正兰亭黑_GBK" pitchFamily="2" charset="-122"/>
              </a:endParaRPr>
            </a:p>
          </p:txBody>
        </p:sp>
        <p:sp>
          <p:nvSpPr>
            <p:cNvPr id="30732" name="TextBox 146"/>
            <p:cNvSpPr txBox="1">
              <a:spLocks noChangeArrowheads="1"/>
            </p:cNvSpPr>
            <p:nvPr/>
          </p:nvSpPr>
          <p:spPr bwMode="auto">
            <a:xfrm>
              <a:off x="1171679" y="1971922"/>
              <a:ext cx="2381462" cy="298619"/>
            </a:xfrm>
            <a:prstGeom prst="rect">
              <a:avLst/>
            </a:prstGeom>
            <a:noFill/>
            <a:ln w="9525">
              <a:noFill/>
              <a:miter lim="800000"/>
              <a:headEnd/>
              <a:tailEnd/>
            </a:ln>
          </p:spPr>
          <p:txBody>
            <a:bodyPr>
              <a:spAutoFit/>
            </a:bodyPr>
            <a:lstStyle/>
            <a:p>
              <a:r>
                <a:rPr lang="en-US" altLang="zh-CN" sz="1556">
                  <a:solidFill>
                    <a:srgbClr val="BCE8F2"/>
                  </a:solidFill>
                  <a:latin typeface="方正兰亭黑_GBK" pitchFamily="2" charset="-122"/>
                  <a:ea typeface="方正兰亭黑_GBK" pitchFamily="2" charset="-122"/>
                </a:rPr>
                <a:t>12% </a:t>
              </a:r>
              <a:r>
                <a:rPr lang="zh-CN" altLang="en-US" sz="1556">
                  <a:solidFill>
                    <a:srgbClr val="BCE8F2"/>
                  </a:solidFill>
                  <a:latin typeface="方正兰亭黑_GBK" pitchFamily="2" charset="-122"/>
                  <a:ea typeface="方正兰亭黑_GBK" pitchFamily="2" charset="-122"/>
                </a:rPr>
                <a:t>单击添加文本</a:t>
              </a:r>
              <a:endParaRPr lang="en-US" altLang="zh-CN" sz="1556">
                <a:solidFill>
                  <a:srgbClr val="BCE8F2"/>
                </a:solidFill>
                <a:latin typeface="方正兰亭黑_GBK" pitchFamily="2" charset="-122"/>
                <a:ea typeface="方正兰亭黑_GBK" pitchFamily="2"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12317"/>
                                        </p:tgtEl>
                                        <p:attrNameLst>
                                          <p:attrName>style.visibility</p:attrName>
                                        </p:attrNameLst>
                                      </p:cBhvr>
                                      <p:to>
                                        <p:strVal val="visible"/>
                                      </p:to>
                                    </p:set>
                                    <p:animEffect transition="in" filter="fade">
                                      <p:cBhvr>
                                        <p:cTn id="7" dur="1000"/>
                                        <p:tgtEl>
                                          <p:spTgt spid="12317"/>
                                        </p:tgtEl>
                                      </p:cBhvr>
                                    </p:animEffect>
                                    <p:anim calcmode="lin" valueType="num">
                                      <p:cBhvr>
                                        <p:cTn id="8" dur="1000" fill="hold"/>
                                        <p:tgtEl>
                                          <p:spTgt spid="12317"/>
                                        </p:tgtEl>
                                        <p:attrNameLst>
                                          <p:attrName>ppt_x</p:attrName>
                                        </p:attrNameLst>
                                      </p:cBhvr>
                                      <p:tavLst>
                                        <p:tav tm="0">
                                          <p:val>
                                            <p:strVal val="#ppt_x"/>
                                          </p:val>
                                        </p:tav>
                                        <p:tav tm="100000">
                                          <p:val>
                                            <p:strVal val="#ppt_x"/>
                                          </p:val>
                                        </p:tav>
                                      </p:tavLst>
                                    </p:anim>
                                    <p:anim calcmode="lin" valueType="num">
                                      <p:cBhvr>
                                        <p:cTn id="9" dur="1000" fill="hold"/>
                                        <p:tgtEl>
                                          <p:spTgt spid="1231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35" presetClass="entr" presetSubtype="0" fill="hold" nodeType="afterEffect">
                                  <p:stCondLst>
                                    <p:cond delay="0"/>
                                  </p:stCondLst>
                                  <p:childTnLst>
                                    <p:set>
                                      <p:cBhvr>
                                        <p:cTn id="12" dur="1" fill="hold">
                                          <p:stCondLst>
                                            <p:cond delay="0"/>
                                          </p:stCondLst>
                                        </p:cTn>
                                        <p:tgtEl>
                                          <p:spTgt spid="12307"/>
                                        </p:tgtEl>
                                        <p:attrNameLst>
                                          <p:attrName>style.visibility</p:attrName>
                                        </p:attrNameLst>
                                      </p:cBhvr>
                                      <p:to>
                                        <p:strVal val="visible"/>
                                      </p:to>
                                    </p:set>
                                    <p:animEffect transition="in" filter="fade">
                                      <p:cBhvr>
                                        <p:cTn id="13" dur="1000"/>
                                        <p:tgtEl>
                                          <p:spTgt spid="12307"/>
                                        </p:tgtEl>
                                      </p:cBhvr>
                                    </p:animEffect>
                                    <p:anim calcmode="lin" valueType="num">
                                      <p:cBhvr>
                                        <p:cTn id="14" dur="1000" fill="hold"/>
                                        <p:tgtEl>
                                          <p:spTgt spid="12307"/>
                                        </p:tgtEl>
                                        <p:attrNameLst>
                                          <p:attrName>style.rotation</p:attrName>
                                        </p:attrNameLst>
                                      </p:cBhvr>
                                      <p:tavLst>
                                        <p:tav tm="0">
                                          <p:val>
                                            <p:fltVal val="720"/>
                                          </p:val>
                                        </p:tav>
                                        <p:tav tm="100000">
                                          <p:val>
                                            <p:fltVal val="0"/>
                                          </p:val>
                                        </p:tav>
                                      </p:tavLst>
                                    </p:anim>
                                    <p:anim calcmode="lin" valueType="num">
                                      <p:cBhvr>
                                        <p:cTn id="15" dur="1000" fill="hold"/>
                                        <p:tgtEl>
                                          <p:spTgt spid="12307"/>
                                        </p:tgtEl>
                                        <p:attrNameLst>
                                          <p:attrName>ppt_h</p:attrName>
                                        </p:attrNameLst>
                                      </p:cBhvr>
                                      <p:tavLst>
                                        <p:tav tm="0">
                                          <p:val>
                                            <p:fltVal val="0"/>
                                          </p:val>
                                        </p:tav>
                                        <p:tav tm="100000">
                                          <p:val>
                                            <p:strVal val="#ppt_h"/>
                                          </p:val>
                                        </p:tav>
                                      </p:tavLst>
                                    </p:anim>
                                    <p:anim calcmode="lin" valueType="num">
                                      <p:cBhvr>
                                        <p:cTn id="16" dur="1000" fill="hold"/>
                                        <p:tgtEl>
                                          <p:spTgt spid="12307"/>
                                        </p:tgtEl>
                                        <p:attrNameLst>
                                          <p:attrName>ppt_w</p:attrName>
                                        </p:attrNameLst>
                                      </p:cBhvr>
                                      <p:tavLst>
                                        <p:tav tm="0">
                                          <p:val>
                                            <p:fltVal val="0"/>
                                          </p:val>
                                        </p:tav>
                                        <p:tav tm="100000">
                                          <p:val>
                                            <p:strVal val="#ppt_w"/>
                                          </p:val>
                                        </p:tav>
                                      </p:tavLst>
                                    </p:anim>
                                  </p:childTnLst>
                                </p:cTn>
                              </p:par>
                            </p:childTnLst>
                          </p:cTn>
                        </p:par>
                        <p:par>
                          <p:cTn id="17" fill="hold" nodeType="afterGroup">
                            <p:stCondLst>
                              <p:cond delay="2000"/>
                            </p:stCondLst>
                            <p:childTnLst>
                              <p:par>
                                <p:cTn id="18" presetID="12" presetClass="entr" presetSubtype="8" fill="hold" nodeType="afterEffect">
                                  <p:stCondLst>
                                    <p:cond delay="0"/>
                                  </p:stCondLst>
                                  <p:childTnLst>
                                    <p:set>
                                      <p:cBhvr>
                                        <p:cTn id="19" dur="1" fill="hold">
                                          <p:stCondLst>
                                            <p:cond delay="0"/>
                                          </p:stCondLst>
                                        </p:cTn>
                                        <p:tgtEl>
                                          <p:spTgt spid="12291"/>
                                        </p:tgtEl>
                                        <p:attrNameLst>
                                          <p:attrName>style.visibility</p:attrName>
                                        </p:attrNameLst>
                                      </p:cBhvr>
                                      <p:to>
                                        <p:strVal val="visible"/>
                                      </p:to>
                                    </p:set>
                                    <p:animEffect transition="in" filter="slide(fromLeft)">
                                      <p:cBhvr>
                                        <p:cTn id="20" dur="1000"/>
                                        <p:tgtEl>
                                          <p:spTgt spid="12291"/>
                                        </p:tgtEl>
                                      </p:cBhvr>
                                    </p:animEffect>
                                  </p:childTnLst>
                                </p:cTn>
                              </p:par>
                              <p:par>
                                <p:cTn id="21" presetID="12" presetClass="entr" presetSubtype="2" fill="hold" nodeType="withEffect">
                                  <p:stCondLst>
                                    <p:cond delay="0"/>
                                  </p:stCondLst>
                                  <p:childTnLst>
                                    <p:set>
                                      <p:cBhvr>
                                        <p:cTn id="22" dur="1" fill="hold">
                                          <p:stCondLst>
                                            <p:cond delay="0"/>
                                          </p:stCondLst>
                                        </p:cTn>
                                        <p:tgtEl>
                                          <p:spTgt spid="12300"/>
                                        </p:tgtEl>
                                        <p:attrNameLst>
                                          <p:attrName>style.visibility</p:attrName>
                                        </p:attrNameLst>
                                      </p:cBhvr>
                                      <p:to>
                                        <p:strVal val="visible"/>
                                      </p:to>
                                    </p:set>
                                    <p:animEffect transition="in" filter="slide(fromRight)">
                                      <p:cBhvr>
                                        <p:cTn id="23" dur="1000"/>
                                        <p:tgtEl>
                                          <p:spTgt spid="12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AutoShape 8"/>
          <p:cNvSpPr>
            <a:spLocks noChangeArrowheads="1"/>
          </p:cNvSpPr>
          <p:nvPr/>
        </p:nvSpPr>
        <p:spPr bwMode="gray">
          <a:xfrm>
            <a:off x="1000126" y="2067278"/>
            <a:ext cx="1733902" cy="2342444"/>
          </a:xfrm>
          <a:custGeom>
            <a:avLst/>
            <a:gdLst>
              <a:gd name="T0" fmla="*/ 0 w 1560512"/>
              <a:gd name="T1" fmla="*/ 0 h 2108215"/>
              <a:gd name="T2" fmla="*/ 1560512 w 1560512"/>
              <a:gd name="T3" fmla="*/ 0 h 2108215"/>
              <a:gd name="T4" fmla="*/ 1560512 w 1560512"/>
              <a:gd name="T5" fmla="*/ 1959580 h 2108215"/>
              <a:gd name="T6" fmla="*/ 1411904 w 1560512"/>
              <a:gd name="T7" fmla="*/ 2108186 h 2108215"/>
              <a:gd name="T8" fmla="*/ 148608 w 1560512"/>
              <a:gd name="T9" fmla="*/ 2108186 h 2108215"/>
              <a:gd name="T10" fmla="*/ 0 w 1560512"/>
              <a:gd name="T11" fmla="*/ 1959580 h 2108215"/>
              <a:gd name="T12" fmla="*/ 0 w 1560512"/>
              <a:gd name="T13" fmla="*/ 0 h 2108215"/>
              <a:gd name="T14" fmla="*/ 0 60000 65536"/>
              <a:gd name="T15" fmla="*/ 0 60000 65536"/>
              <a:gd name="T16" fmla="*/ 0 60000 65536"/>
              <a:gd name="T17" fmla="*/ 0 60000 65536"/>
              <a:gd name="T18" fmla="*/ 0 60000 65536"/>
              <a:gd name="T19" fmla="*/ 0 60000 65536"/>
              <a:gd name="T20" fmla="*/ 0 60000 65536"/>
              <a:gd name="T21" fmla="*/ 0 w 1560512"/>
              <a:gd name="T22" fmla="*/ 0 h 2108215"/>
              <a:gd name="T23" fmla="*/ 1560512 w 1560512"/>
              <a:gd name="T24" fmla="*/ 2108215 h 2108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0512" h="2108215">
                <a:moveTo>
                  <a:pt x="0" y="0"/>
                </a:moveTo>
                <a:lnTo>
                  <a:pt x="1560512" y="0"/>
                </a:lnTo>
                <a:lnTo>
                  <a:pt x="1560512" y="1959607"/>
                </a:lnTo>
                <a:cubicBezTo>
                  <a:pt x="1560512" y="2041681"/>
                  <a:pt x="1493978" y="2108215"/>
                  <a:pt x="1411904" y="2108215"/>
                </a:cubicBezTo>
                <a:lnTo>
                  <a:pt x="148608" y="2108215"/>
                </a:lnTo>
                <a:cubicBezTo>
                  <a:pt x="66534" y="2108215"/>
                  <a:pt x="0" y="2041681"/>
                  <a:pt x="0" y="1959607"/>
                </a:cubicBezTo>
                <a:lnTo>
                  <a:pt x="0" y="0"/>
                </a:lnTo>
                <a:close/>
              </a:path>
            </a:pathLst>
          </a:custGeom>
          <a:solidFill>
            <a:srgbClr val="007DA4">
              <a:alpha val="69803"/>
            </a:srgbClr>
          </a:solidFill>
          <a:ln w="9525">
            <a:noFill/>
            <a:round/>
            <a:headEnd/>
            <a:tailEnd/>
          </a:ln>
        </p:spPr>
        <p:txBody>
          <a:bodyPr wrap="none" anchor="ctr"/>
          <a:lstStyle/>
          <a:p>
            <a:endParaRPr lang="zh-CN" altLang="en-US"/>
          </a:p>
        </p:txBody>
      </p:sp>
      <p:sp>
        <p:nvSpPr>
          <p:cNvPr id="98" name="AutoShape 7"/>
          <p:cNvSpPr>
            <a:spLocks noChangeArrowheads="1"/>
          </p:cNvSpPr>
          <p:nvPr/>
        </p:nvSpPr>
        <p:spPr bwMode="gray">
          <a:xfrm>
            <a:off x="3099153" y="2654653"/>
            <a:ext cx="1733902" cy="1755069"/>
          </a:xfrm>
          <a:custGeom>
            <a:avLst/>
            <a:gdLst>
              <a:gd name="T0" fmla="*/ 0 w 1560513"/>
              <a:gd name="T1" fmla="*/ 0 h 1578777"/>
              <a:gd name="T2" fmla="*/ 1560511 w 1560513"/>
              <a:gd name="T3" fmla="*/ 0 h 1578777"/>
              <a:gd name="T4" fmla="*/ 1560511 w 1560513"/>
              <a:gd name="T5" fmla="*/ 1431592 h 1578777"/>
              <a:gd name="T6" fmla="*/ 1411903 w 1560513"/>
              <a:gd name="T7" fmla="*/ 1580347 h 1578777"/>
              <a:gd name="T8" fmla="*/ 148608 w 1560513"/>
              <a:gd name="T9" fmla="*/ 1580347 h 1578777"/>
              <a:gd name="T10" fmla="*/ 0 w 1560513"/>
              <a:gd name="T11" fmla="*/ 1431592 h 1578777"/>
              <a:gd name="T12" fmla="*/ 0 w 1560513"/>
              <a:gd name="T13" fmla="*/ 0 h 1578777"/>
              <a:gd name="T14" fmla="*/ 0 60000 65536"/>
              <a:gd name="T15" fmla="*/ 0 60000 65536"/>
              <a:gd name="T16" fmla="*/ 0 60000 65536"/>
              <a:gd name="T17" fmla="*/ 0 60000 65536"/>
              <a:gd name="T18" fmla="*/ 0 60000 65536"/>
              <a:gd name="T19" fmla="*/ 0 60000 65536"/>
              <a:gd name="T20" fmla="*/ 0 60000 65536"/>
              <a:gd name="T21" fmla="*/ 0 w 1560513"/>
              <a:gd name="T22" fmla="*/ 0 h 1578777"/>
              <a:gd name="T23" fmla="*/ 1560513 w 1560513"/>
              <a:gd name="T24" fmla="*/ 1578777 h 15787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0513" h="1578777">
                <a:moveTo>
                  <a:pt x="0" y="0"/>
                </a:moveTo>
                <a:lnTo>
                  <a:pt x="1560513" y="0"/>
                </a:lnTo>
                <a:lnTo>
                  <a:pt x="1560513" y="1430169"/>
                </a:lnTo>
                <a:cubicBezTo>
                  <a:pt x="1560513" y="1512243"/>
                  <a:pt x="1493979" y="1578777"/>
                  <a:pt x="1411905" y="1578777"/>
                </a:cubicBezTo>
                <a:lnTo>
                  <a:pt x="148608" y="1578777"/>
                </a:lnTo>
                <a:cubicBezTo>
                  <a:pt x="66534" y="1578777"/>
                  <a:pt x="0" y="1512243"/>
                  <a:pt x="0" y="1430169"/>
                </a:cubicBezTo>
                <a:lnTo>
                  <a:pt x="0" y="0"/>
                </a:lnTo>
                <a:close/>
              </a:path>
            </a:pathLst>
          </a:custGeom>
          <a:solidFill>
            <a:srgbClr val="007DA4">
              <a:alpha val="69803"/>
            </a:srgbClr>
          </a:solidFill>
          <a:ln w="9525">
            <a:noFill/>
            <a:round/>
            <a:headEnd/>
            <a:tailEnd/>
          </a:ln>
        </p:spPr>
        <p:txBody>
          <a:bodyPr wrap="none" anchor="ctr"/>
          <a:lstStyle/>
          <a:p>
            <a:endParaRPr lang="zh-CN" altLang="en-US"/>
          </a:p>
        </p:txBody>
      </p:sp>
      <p:sp>
        <p:nvSpPr>
          <p:cNvPr id="100" name="AutoShape 6"/>
          <p:cNvSpPr>
            <a:spLocks noChangeArrowheads="1"/>
          </p:cNvSpPr>
          <p:nvPr/>
        </p:nvSpPr>
        <p:spPr bwMode="gray">
          <a:xfrm>
            <a:off x="5210529" y="3032126"/>
            <a:ext cx="1733903" cy="1377597"/>
          </a:xfrm>
          <a:custGeom>
            <a:avLst/>
            <a:gdLst>
              <a:gd name="T0" fmla="*/ 0 w 1560512"/>
              <a:gd name="T1" fmla="*/ 0 h 1239837"/>
              <a:gd name="T2" fmla="*/ 1560514 w 1560512"/>
              <a:gd name="T3" fmla="*/ 0 h 1239837"/>
              <a:gd name="T4" fmla="*/ 1560514 w 1560512"/>
              <a:gd name="T5" fmla="*/ 1091229 h 1239837"/>
              <a:gd name="T6" fmla="*/ 1411906 w 1560512"/>
              <a:gd name="T7" fmla="*/ 1239837 h 1239837"/>
              <a:gd name="T8" fmla="*/ 148608 w 1560512"/>
              <a:gd name="T9" fmla="*/ 1239837 h 1239837"/>
              <a:gd name="T10" fmla="*/ 0 w 1560512"/>
              <a:gd name="T11" fmla="*/ 1091229 h 1239837"/>
              <a:gd name="T12" fmla="*/ 0 w 1560512"/>
              <a:gd name="T13" fmla="*/ 0 h 1239837"/>
              <a:gd name="T14" fmla="*/ 0 60000 65536"/>
              <a:gd name="T15" fmla="*/ 0 60000 65536"/>
              <a:gd name="T16" fmla="*/ 0 60000 65536"/>
              <a:gd name="T17" fmla="*/ 0 60000 65536"/>
              <a:gd name="T18" fmla="*/ 0 60000 65536"/>
              <a:gd name="T19" fmla="*/ 0 60000 65536"/>
              <a:gd name="T20" fmla="*/ 0 60000 65536"/>
              <a:gd name="T21" fmla="*/ 0 w 1560512"/>
              <a:gd name="T22" fmla="*/ 0 h 1239837"/>
              <a:gd name="T23" fmla="*/ 1560512 w 1560512"/>
              <a:gd name="T24" fmla="*/ 1239837 h 12398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0512" h="1239837">
                <a:moveTo>
                  <a:pt x="0" y="0"/>
                </a:moveTo>
                <a:lnTo>
                  <a:pt x="1560512" y="0"/>
                </a:lnTo>
                <a:lnTo>
                  <a:pt x="1560512" y="1091229"/>
                </a:lnTo>
                <a:cubicBezTo>
                  <a:pt x="1560512" y="1173303"/>
                  <a:pt x="1493978" y="1239837"/>
                  <a:pt x="1411904" y="1239837"/>
                </a:cubicBezTo>
                <a:lnTo>
                  <a:pt x="148608" y="1239837"/>
                </a:lnTo>
                <a:cubicBezTo>
                  <a:pt x="66534" y="1239837"/>
                  <a:pt x="0" y="1173303"/>
                  <a:pt x="0" y="1091229"/>
                </a:cubicBezTo>
                <a:lnTo>
                  <a:pt x="0" y="0"/>
                </a:lnTo>
                <a:close/>
              </a:path>
            </a:pathLst>
          </a:custGeom>
          <a:solidFill>
            <a:srgbClr val="007DA4">
              <a:alpha val="69803"/>
            </a:srgbClr>
          </a:solidFill>
          <a:ln w="9525">
            <a:noFill/>
            <a:round/>
            <a:headEnd/>
            <a:tailEnd/>
          </a:ln>
        </p:spPr>
        <p:txBody>
          <a:bodyPr wrap="none" anchor="ctr"/>
          <a:lstStyle/>
          <a:p>
            <a:endParaRPr lang="zh-CN" altLang="en-US"/>
          </a:p>
        </p:txBody>
      </p:sp>
      <p:sp>
        <p:nvSpPr>
          <p:cNvPr id="102" name="AutoShape 5"/>
          <p:cNvSpPr>
            <a:spLocks noChangeArrowheads="1"/>
          </p:cNvSpPr>
          <p:nvPr/>
        </p:nvSpPr>
        <p:spPr bwMode="gray">
          <a:xfrm>
            <a:off x="7267223" y="3263195"/>
            <a:ext cx="1733903" cy="1146528"/>
          </a:xfrm>
          <a:custGeom>
            <a:avLst/>
            <a:gdLst>
              <a:gd name="T0" fmla="*/ 0 w 1560513"/>
              <a:gd name="T1" fmla="*/ 0 h 1031089"/>
              <a:gd name="T2" fmla="*/ 1560513 w 1560513"/>
              <a:gd name="T3" fmla="*/ 0 h 1031089"/>
              <a:gd name="T4" fmla="*/ 1560513 w 1560513"/>
              <a:gd name="T5" fmla="*/ 883828 h 1031089"/>
              <a:gd name="T6" fmla="*/ 1411905 w 1560513"/>
              <a:gd name="T7" fmla="*/ 1032663 h 1031089"/>
              <a:gd name="T8" fmla="*/ 148608 w 1560513"/>
              <a:gd name="T9" fmla="*/ 1032663 h 1031089"/>
              <a:gd name="T10" fmla="*/ 0 w 1560513"/>
              <a:gd name="T11" fmla="*/ 883828 h 1031089"/>
              <a:gd name="T12" fmla="*/ 0 w 1560513"/>
              <a:gd name="T13" fmla="*/ 0 h 1031089"/>
              <a:gd name="T14" fmla="*/ 0 60000 65536"/>
              <a:gd name="T15" fmla="*/ 0 60000 65536"/>
              <a:gd name="T16" fmla="*/ 0 60000 65536"/>
              <a:gd name="T17" fmla="*/ 0 60000 65536"/>
              <a:gd name="T18" fmla="*/ 0 60000 65536"/>
              <a:gd name="T19" fmla="*/ 0 60000 65536"/>
              <a:gd name="T20" fmla="*/ 0 60000 65536"/>
              <a:gd name="T21" fmla="*/ 0 w 1560513"/>
              <a:gd name="T22" fmla="*/ 0 h 1031089"/>
              <a:gd name="T23" fmla="*/ 1560513 w 1560513"/>
              <a:gd name="T24" fmla="*/ 1031089 h 10310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60513" h="1031089">
                <a:moveTo>
                  <a:pt x="0" y="0"/>
                </a:moveTo>
                <a:lnTo>
                  <a:pt x="1560513" y="0"/>
                </a:lnTo>
                <a:lnTo>
                  <a:pt x="1560513" y="882481"/>
                </a:lnTo>
                <a:cubicBezTo>
                  <a:pt x="1560513" y="964555"/>
                  <a:pt x="1493979" y="1031089"/>
                  <a:pt x="1411905" y="1031089"/>
                </a:cubicBezTo>
                <a:lnTo>
                  <a:pt x="148608" y="1031089"/>
                </a:lnTo>
                <a:cubicBezTo>
                  <a:pt x="66534" y="1031089"/>
                  <a:pt x="0" y="964555"/>
                  <a:pt x="0" y="882481"/>
                </a:cubicBezTo>
                <a:lnTo>
                  <a:pt x="0" y="0"/>
                </a:lnTo>
                <a:close/>
              </a:path>
            </a:pathLst>
          </a:custGeom>
          <a:solidFill>
            <a:srgbClr val="007DA4">
              <a:alpha val="69803"/>
            </a:srgbClr>
          </a:solidFill>
          <a:ln w="9525">
            <a:noFill/>
            <a:round/>
            <a:headEnd/>
            <a:tailEnd/>
          </a:ln>
        </p:spPr>
        <p:txBody>
          <a:bodyPr wrap="none" anchor="ctr"/>
          <a:lstStyle/>
          <a:p>
            <a:endParaRPr lang="zh-CN" altLang="en-US"/>
          </a:p>
        </p:txBody>
      </p:sp>
      <p:sp>
        <p:nvSpPr>
          <p:cNvPr id="9" name="AutoShape 5"/>
          <p:cNvSpPr>
            <a:spLocks noChangeArrowheads="1"/>
          </p:cNvSpPr>
          <p:nvPr/>
        </p:nvSpPr>
        <p:spPr bwMode="gray">
          <a:xfrm>
            <a:off x="7266542" y="1017295"/>
            <a:ext cx="1733903" cy="3391958"/>
          </a:xfrm>
          <a:prstGeom prst="roundRect">
            <a:avLst>
              <a:gd name="adj" fmla="val 9523"/>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0" name="AutoShape 6"/>
          <p:cNvSpPr>
            <a:spLocks noChangeArrowheads="1"/>
          </p:cNvSpPr>
          <p:nvPr/>
        </p:nvSpPr>
        <p:spPr bwMode="gray">
          <a:xfrm>
            <a:off x="5210032" y="1017295"/>
            <a:ext cx="1733902" cy="3391958"/>
          </a:xfrm>
          <a:prstGeom prst="roundRect">
            <a:avLst>
              <a:gd name="adj" fmla="val 9523"/>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1" name="AutoShape 7"/>
          <p:cNvSpPr>
            <a:spLocks noChangeArrowheads="1"/>
          </p:cNvSpPr>
          <p:nvPr/>
        </p:nvSpPr>
        <p:spPr bwMode="gray">
          <a:xfrm>
            <a:off x="3099652" y="1017295"/>
            <a:ext cx="1733903" cy="3391958"/>
          </a:xfrm>
          <a:prstGeom prst="roundRect">
            <a:avLst>
              <a:gd name="adj" fmla="val 9523"/>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2" name="AutoShape 8"/>
          <p:cNvSpPr>
            <a:spLocks noChangeArrowheads="1"/>
          </p:cNvSpPr>
          <p:nvPr/>
        </p:nvSpPr>
        <p:spPr bwMode="gray">
          <a:xfrm>
            <a:off x="999547" y="1017295"/>
            <a:ext cx="1733902" cy="3391958"/>
          </a:xfrm>
          <a:prstGeom prst="roundRect">
            <a:avLst>
              <a:gd name="adj" fmla="val 9523"/>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3" name="Rectangle 9"/>
          <p:cNvSpPr>
            <a:spLocks noChangeArrowheads="1"/>
          </p:cNvSpPr>
          <p:nvPr/>
        </p:nvSpPr>
        <p:spPr bwMode="gray">
          <a:xfrm>
            <a:off x="1000126" y="4880681"/>
            <a:ext cx="8001000" cy="571182"/>
          </a:xfrm>
          <a:prstGeom prst="rect">
            <a:avLst/>
          </a:prstGeom>
          <a:noFill/>
          <a:ln w="9525">
            <a:noFill/>
            <a:miter lim="800000"/>
            <a:headEnd/>
            <a:tailEnd/>
          </a:ln>
        </p:spPr>
        <p:txBody>
          <a:bodyPr>
            <a:spAutoFit/>
          </a:bodyPr>
          <a:lstStyle/>
          <a:p>
            <a:pPr algn="ctr"/>
            <a:r>
              <a:rPr lang="zh-CN" altLang="en-US" sz="1556">
                <a:solidFill>
                  <a:srgbClr val="BCE8F2"/>
                </a:solidFill>
                <a:latin typeface="方正正纤黑简体" pitchFamily="2" charset="-122"/>
                <a:ea typeface="方正正纤黑简体" pitchFamily="2" charset="-122"/>
              </a:rPr>
              <a:t>单击此处添加文字单击此处添加文字单击此处添加文字单击此处添加文字</a:t>
            </a:r>
            <a:endParaRPr lang="en-US" altLang="zh-CN" sz="1556">
              <a:solidFill>
                <a:srgbClr val="BCE8F2"/>
              </a:solidFill>
              <a:latin typeface="方正正纤黑简体" pitchFamily="2" charset="-122"/>
              <a:ea typeface="方正正纤黑简体" pitchFamily="2" charset="-122"/>
            </a:endParaRPr>
          </a:p>
          <a:p>
            <a:pPr algn="ctr"/>
            <a:r>
              <a:rPr lang="zh-CN" altLang="en-US" sz="1556">
                <a:solidFill>
                  <a:srgbClr val="BCE8F2"/>
                </a:solidFill>
                <a:latin typeface="方正正纤黑简体" pitchFamily="2" charset="-122"/>
                <a:ea typeface="方正正纤黑简体" pitchFamily="2" charset="-122"/>
              </a:rPr>
              <a:t>单击此处添加文字单击此处添加文字单击此处添加文字</a:t>
            </a:r>
            <a:endParaRPr lang="en-US" altLang="zh-CN" sz="1556">
              <a:solidFill>
                <a:srgbClr val="BCE8F2"/>
              </a:solidFill>
              <a:latin typeface="方正正纤黑简体" pitchFamily="2" charset="-122"/>
              <a:ea typeface="方正正纤黑简体" pitchFamily="2" charset="-122"/>
            </a:endParaRPr>
          </a:p>
        </p:txBody>
      </p:sp>
      <p:grpSp>
        <p:nvGrpSpPr>
          <p:cNvPr id="6" name="组合 5"/>
          <p:cNvGrpSpPr>
            <a:grpSpLocks/>
          </p:cNvGrpSpPr>
          <p:nvPr/>
        </p:nvGrpSpPr>
        <p:grpSpPr bwMode="auto">
          <a:xfrm>
            <a:off x="1270000" y="1019528"/>
            <a:ext cx="1213556" cy="693209"/>
            <a:chOff x="1142479" y="1390500"/>
            <a:chExt cx="1092200" cy="623888"/>
          </a:xfrm>
        </p:grpSpPr>
        <p:sp>
          <p:nvSpPr>
            <p:cNvPr id="14" name="AutoShape 10"/>
            <p:cNvSpPr>
              <a:spLocks noChangeArrowheads="1"/>
            </p:cNvSpPr>
            <p:nvPr/>
          </p:nvSpPr>
          <p:spPr bwMode="gray">
            <a:xfrm>
              <a:off x="1182167" y="1390500"/>
              <a:ext cx="981075" cy="623888"/>
            </a:xfrm>
            <a:prstGeom prst="downArrow">
              <a:avLst>
                <a:gd name="adj1" fmla="val 75111"/>
                <a:gd name="adj2" fmla="val 40843"/>
              </a:avLst>
            </a:prstGeom>
            <a:noFill/>
            <a:ln w="12700">
              <a:solidFill>
                <a:srgbClr val="30B8D8"/>
              </a:solidFill>
            </a:ln>
            <a:effectLst>
              <a:glow rad="88900">
                <a:schemeClr val="accent1">
                  <a:satMod val="175000"/>
                  <a:alpha val="30000"/>
                </a:schemeClr>
              </a:glow>
            </a:effectLst>
          </p:spPr>
          <p:txBody>
            <a:bodyPr wrap="none" anchor="ctr"/>
            <a:lstStyle/>
            <a:p>
              <a:pPr>
                <a:defRPr/>
              </a:pPr>
              <a:endParaRPr lang="zh-CN" altLang="en-US">
                <a:ea typeface="宋体" pitchFamily="2" charset="-122"/>
              </a:endParaRPr>
            </a:p>
          </p:txBody>
        </p:sp>
        <p:sp>
          <p:nvSpPr>
            <p:cNvPr id="32818" name="Text Box 11"/>
            <p:cNvSpPr txBox="1">
              <a:spLocks noChangeArrowheads="1"/>
            </p:cNvSpPr>
            <p:nvPr/>
          </p:nvSpPr>
          <p:spPr bwMode="gray">
            <a:xfrm>
              <a:off x="1142479" y="1409550"/>
              <a:ext cx="1092200" cy="452489"/>
            </a:xfrm>
            <a:prstGeom prst="rect">
              <a:avLst/>
            </a:prstGeom>
            <a:noFill/>
            <a:ln w="9525">
              <a:noFill/>
              <a:miter lim="800000"/>
              <a:headEnd/>
              <a:tailEnd/>
            </a:ln>
          </p:spPr>
          <p:txBody>
            <a:bodyPr>
              <a:spAutoFit/>
            </a:bodyPr>
            <a:lstStyle/>
            <a:p>
              <a:pPr algn="ctr">
                <a:spcBef>
                  <a:spcPct val="50000"/>
                </a:spcBef>
              </a:pPr>
              <a:r>
                <a:rPr lang="en-US" altLang="zh-CN" sz="2667">
                  <a:solidFill>
                    <a:srgbClr val="BCE8F2"/>
                  </a:solidFill>
                  <a:latin typeface="Calibri" pitchFamily="34" charset="0"/>
                  <a:cs typeface="Arial" charset="0"/>
                </a:rPr>
                <a:t>80%</a:t>
              </a:r>
            </a:p>
          </p:txBody>
        </p:sp>
      </p:grpSp>
      <p:grpSp>
        <p:nvGrpSpPr>
          <p:cNvPr id="7" name="组合 6"/>
          <p:cNvGrpSpPr>
            <a:grpSpLocks/>
          </p:cNvGrpSpPr>
          <p:nvPr/>
        </p:nvGrpSpPr>
        <p:grpSpPr bwMode="auto">
          <a:xfrm>
            <a:off x="3370792" y="1021293"/>
            <a:ext cx="1213556" cy="1349374"/>
            <a:chOff x="3034159" y="1392088"/>
            <a:chExt cx="1092200" cy="1214437"/>
          </a:xfrm>
        </p:grpSpPr>
        <p:sp>
          <p:nvSpPr>
            <p:cNvPr id="16" name="AutoShape 12"/>
            <p:cNvSpPr>
              <a:spLocks noChangeArrowheads="1"/>
            </p:cNvSpPr>
            <p:nvPr/>
          </p:nvSpPr>
          <p:spPr bwMode="gray">
            <a:xfrm>
              <a:off x="3051622" y="1392088"/>
              <a:ext cx="981075" cy="1214437"/>
            </a:xfrm>
            <a:prstGeom prst="downArrow">
              <a:avLst>
                <a:gd name="adj1" fmla="val 77269"/>
                <a:gd name="adj2" fmla="val 28838"/>
              </a:avLst>
            </a:prstGeom>
            <a:noFill/>
            <a:ln w="12700">
              <a:solidFill>
                <a:srgbClr val="30B8D8"/>
              </a:solidFill>
            </a:ln>
            <a:effectLst>
              <a:glow rad="88900">
                <a:schemeClr val="accent1">
                  <a:satMod val="175000"/>
                  <a:alpha val="30000"/>
                </a:schemeClr>
              </a:glow>
            </a:effectLst>
          </p:spPr>
          <p:txBody>
            <a:bodyPr wrap="none" anchor="ctr"/>
            <a:lstStyle/>
            <a:p>
              <a:pPr>
                <a:defRPr/>
              </a:pPr>
              <a:endParaRPr lang="zh-CN" altLang="en-US">
                <a:ea typeface="宋体" pitchFamily="2" charset="-122"/>
              </a:endParaRPr>
            </a:p>
          </p:txBody>
        </p:sp>
        <p:sp>
          <p:nvSpPr>
            <p:cNvPr id="32814" name="Text Box 15"/>
            <p:cNvSpPr txBox="1">
              <a:spLocks noChangeArrowheads="1"/>
            </p:cNvSpPr>
            <p:nvPr/>
          </p:nvSpPr>
          <p:spPr bwMode="gray">
            <a:xfrm>
              <a:off x="3034159" y="1425425"/>
              <a:ext cx="1092200" cy="452490"/>
            </a:xfrm>
            <a:prstGeom prst="rect">
              <a:avLst/>
            </a:prstGeom>
            <a:noFill/>
            <a:ln w="9525">
              <a:noFill/>
              <a:miter lim="800000"/>
              <a:headEnd/>
              <a:tailEnd/>
            </a:ln>
          </p:spPr>
          <p:txBody>
            <a:bodyPr>
              <a:spAutoFit/>
            </a:bodyPr>
            <a:lstStyle/>
            <a:p>
              <a:pPr algn="ctr">
                <a:spcBef>
                  <a:spcPct val="50000"/>
                </a:spcBef>
              </a:pPr>
              <a:r>
                <a:rPr lang="en-US" altLang="zh-CN" sz="2667">
                  <a:solidFill>
                    <a:srgbClr val="BCE8F2"/>
                  </a:solidFill>
                  <a:latin typeface="Calibri" pitchFamily="34" charset="0"/>
                  <a:cs typeface="Arial" charset="0"/>
                </a:rPr>
                <a:t>50%</a:t>
              </a:r>
            </a:p>
          </p:txBody>
        </p:sp>
      </p:grpSp>
      <p:grpSp>
        <p:nvGrpSpPr>
          <p:cNvPr id="11264" name="组合 11263"/>
          <p:cNvGrpSpPr>
            <a:grpSpLocks/>
          </p:cNvGrpSpPr>
          <p:nvPr/>
        </p:nvGrpSpPr>
        <p:grpSpPr bwMode="auto">
          <a:xfrm>
            <a:off x="5473348" y="1021293"/>
            <a:ext cx="1213556" cy="1758597"/>
            <a:chOff x="4925566" y="1392088"/>
            <a:chExt cx="1092200" cy="1582737"/>
          </a:xfrm>
        </p:grpSpPr>
        <p:sp>
          <p:nvSpPr>
            <p:cNvPr id="17" name="AutoShape 13"/>
            <p:cNvSpPr>
              <a:spLocks noChangeArrowheads="1"/>
            </p:cNvSpPr>
            <p:nvPr/>
          </p:nvSpPr>
          <p:spPr bwMode="gray">
            <a:xfrm>
              <a:off x="4955729" y="1392088"/>
              <a:ext cx="981075" cy="1582737"/>
            </a:xfrm>
            <a:prstGeom prst="downArrow">
              <a:avLst>
                <a:gd name="adj1" fmla="val 77269"/>
                <a:gd name="adj2" fmla="val 37583"/>
              </a:avLst>
            </a:prstGeom>
            <a:noFill/>
            <a:ln w="12700">
              <a:solidFill>
                <a:srgbClr val="30B8D8"/>
              </a:solidFill>
            </a:ln>
            <a:effectLst>
              <a:glow rad="88900">
                <a:schemeClr val="accent1">
                  <a:satMod val="175000"/>
                  <a:alpha val="30000"/>
                </a:schemeClr>
              </a:glow>
            </a:effectLst>
          </p:spPr>
          <p:txBody>
            <a:bodyPr wrap="none" anchor="ctr"/>
            <a:lstStyle/>
            <a:p>
              <a:pPr>
                <a:defRPr/>
              </a:pPr>
              <a:endParaRPr lang="zh-CN" altLang="en-US">
                <a:ea typeface="宋体" pitchFamily="2" charset="-122"/>
              </a:endParaRPr>
            </a:p>
          </p:txBody>
        </p:sp>
        <p:sp>
          <p:nvSpPr>
            <p:cNvPr id="32810" name="Text Box 16"/>
            <p:cNvSpPr txBox="1">
              <a:spLocks noChangeArrowheads="1"/>
            </p:cNvSpPr>
            <p:nvPr/>
          </p:nvSpPr>
          <p:spPr bwMode="gray">
            <a:xfrm>
              <a:off x="4925566" y="1425425"/>
              <a:ext cx="1092200" cy="452489"/>
            </a:xfrm>
            <a:prstGeom prst="rect">
              <a:avLst/>
            </a:prstGeom>
            <a:noFill/>
            <a:ln w="9525">
              <a:noFill/>
              <a:miter lim="800000"/>
              <a:headEnd/>
              <a:tailEnd/>
            </a:ln>
          </p:spPr>
          <p:txBody>
            <a:bodyPr>
              <a:spAutoFit/>
            </a:bodyPr>
            <a:lstStyle/>
            <a:p>
              <a:pPr algn="ctr">
                <a:spcBef>
                  <a:spcPct val="50000"/>
                </a:spcBef>
              </a:pPr>
              <a:r>
                <a:rPr lang="en-US" altLang="zh-CN" sz="2667">
                  <a:solidFill>
                    <a:srgbClr val="BCE8F2"/>
                  </a:solidFill>
                  <a:latin typeface="Calibri" pitchFamily="34" charset="0"/>
                  <a:cs typeface="Arial" charset="0"/>
                </a:rPr>
                <a:t>30%</a:t>
              </a:r>
            </a:p>
          </p:txBody>
        </p:sp>
      </p:grpSp>
      <p:grpSp>
        <p:nvGrpSpPr>
          <p:cNvPr id="11265" name="组合 11264"/>
          <p:cNvGrpSpPr>
            <a:grpSpLocks/>
          </p:cNvGrpSpPr>
          <p:nvPr/>
        </p:nvGrpSpPr>
        <p:grpSpPr bwMode="auto">
          <a:xfrm>
            <a:off x="7538861" y="1021293"/>
            <a:ext cx="1213556" cy="1986139"/>
            <a:chOff x="6784354" y="1392088"/>
            <a:chExt cx="1092200" cy="1787525"/>
          </a:xfrm>
        </p:grpSpPr>
        <p:sp>
          <p:nvSpPr>
            <p:cNvPr id="18" name="AutoShape 14"/>
            <p:cNvSpPr>
              <a:spLocks noChangeArrowheads="1"/>
            </p:cNvSpPr>
            <p:nvPr/>
          </p:nvSpPr>
          <p:spPr bwMode="gray">
            <a:xfrm>
              <a:off x="6814517" y="1392088"/>
              <a:ext cx="981075" cy="1787525"/>
            </a:xfrm>
            <a:prstGeom prst="downArrow">
              <a:avLst>
                <a:gd name="adj1" fmla="val 77269"/>
                <a:gd name="adj2" fmla="val 36229"/>
              </a:avLst>
            </a:prstGeom>
            <a:noFill/>
            <a:ln w="12700">
              <a:solidFill>
                <a:srgbClr val="30B8D8"/>
              </a:solidFill>
            </a:ln>
            <a:effectLst>
              <a:glow rad="88900">
                <a:schemeClr val="accent1">
                  <a:satMod val="175000"/>
                  <a:alpha val="30000"/>
                </a:schemeClr>
              </a:glow>
            </a:effectLst>
          </p:spPr>
          <p:txBody>
            <a:bodyPr wrap="none" anchor="ctr"/>
            <a:lstStyle/>
            <a:p>
              <a:pPr>
                <a:defRPr/>
              </a:pPr>
              <a:endParaRPr lang="zh-CN" altLang="en-US">
                <a:ea typeface="宋体" pitchFamily="2" charset="-122"/>
              </a:endParaRPr>
            </a:p>
          </p:txBody>
        </p:sp>
        <p:sp>
          <p:nvSpPr>
            <p:cNvPr id="32806" name="Text Box 17"/>
            <p:cNvSpPr txBox="1">
              <a:spLocks noChangeArrowheads="1"/>
            </p:cNvSpPr>
            <p:nvPr/>
          </p:nvSpPr>
          <p:spPr bwMode="gray">
            <a:xfrm>
              <a:off x="6784354" y="1417488"/>
              <a:ext cx="1092200" cy="452489"/>
            </a:xfrm>
            <a:prstGeom prst="rect">
              <a:avLst/>
            </a:prstGeom>
            <a:noFill/>
            <a:ln w="9525">
              <a:noFill/>
              <a:miter lim="800000"/>
              <a:headEnd/>
              <a:tailEnd/>
            </a:ln>
          </p:spPr>
          <p:txBody>
            <a:bodyPr>
              <a:spAutoFit/>
            </a:bodyPr>
            <a:lstStyle/>
            <a:p>
              <a:pPr algn="ctr">
                <a:spcBef>
                  <a:spcPct val="50000"/>
                </a:spcBef>
              </a:pPr>
              <a:r>
                <a:rPr lang="en-US" altLang="zh-CN" sz="2667">
                  <a:solidFill>
                    <a:srgbClr val="BCE8F2"/>
                  </a:solidFill>
                  <a:latin typeface="Calibri" pitchFamily="34" charset="0"/>
                  <a:cs typeface="Arial" charset="0"/>
                </a:rPr>
                <a:t>20%</a:t>
              </a:r>
            </a:p>
          </p:txBody>
        </p:sp>
      </p:grpSp>
      <p:grpSp>
        <p:nvGrpSpPr>
          <p:cNvPr id="11266" name="组合 11265"/>
          <p:cNvGrpSpPr>
            <a:grpSpLocks/>
          </p:cNvGrpSpPr>
          <p:nvPr/>
        </p:nvGrpSpPr>
        <p:grpSpPr bwMode="auto">
          <a:xfrm>
            <a:off x="1074209" y="3370791"/>
            <a:ext cx="1585736" cy="984554"/>
            <a:chOff x="966267" y="3507313"/>
            <a:chExt cx="1427163" cy="885746"/>
          </a:xfrm>
        </p:grpSpPr>
        <p:sp>
          <p:nvSpPr>
            <p:cNvPr id="32801" name="Text Box 30"/>
            <p:cNvSpPr txBox="1">
              <a:spLocks noChangeArrowheads="1"/>
            </p:cNvSpPr>
            <p:nvPr/>
          </p:nvSpPr>
          <p:spPr bwMode="gray">
            <a:xfrm>
              <a:off x="966267" y="4063850"/>
              <a:ext cx="1427163" cy="329209"/>
            </a:xfrm>
            <a:prstGeom prst="rect">
              <a:avLst/>
            </a:prstGeom>
            <a:noFill/>
            <a:ln w="9525">
              <a:noFill/>
              <a:miter lim="800000"/>
              <a:headEnd/>
              <a:tailEnd/>
            </a:ln>
          </p:spPr>
          <p:txBody>
            <a:bodyPr>
              <a:spAutoFit/>
            </a:bodyPr>
            <a:lstStyle/>
            <a:p>
              <a:pPr algn="ctr"/>
              <a:r>
                <a:rPr lang="zh-CN" altLang="en-US" sz="1778">
                  <a:solidFill>
                    <a:srgbClr val="BCE8F2"/>
                  </a:solidFill>
                  <a:latin typeface="方正兰亭中黑_GBK" pitchFamily="2" charset="-122"/>
                  <a:ea typeface="方正兰亭中黑_GBK" pitchFamily="2" charset="-122"/>
                </a:rPr>
                <a:t>添加标题</a:t>
              </a:r>
            </a:p>
          </p:txBody>
        </p:sp>
        <p:sp>
          <p:nvSpPr>
            <p:cNvPr id="32802" name="Text Box 34"/>
            <p:cNvSpPr txBox="1">
              <a:spLocks noChangeArrowheads="1"/>
            </p:cNvSpPr>
            <p:nvPr/>
          </p:nvSpPr>
          <p:spPr bwMode="gray">
            <a:xfrm>
              <a:off x="1497286" y="3507313"/>
              <a:ext cx="365125" cy="636844"/>
            </a:xfrm>
            <a:prstGeom prst="rect">
              <a:avLst/>
            </a:prstGeom>
            <a:noFill/>
            <a:ln w="9525">
              <a:noFill/>
              <a:miter lim="800000"/>
              <a:headEnd/>
              <a:tailEnd/>
            </a:ln>
          </p:spPr>
          <p:txBody>
            <a:bodyPr>
              <a:spAutoFit/>
            </a:bodyPr>
            <a:lstStyle/>
            <a:p>
              <a:pPr algn="ctr">
                <a:spcBef>
                  <a:spcPct val="50000"/>
                </a:spcBef>
              </a:pPr>
              <a:r>
                <a:rPr lang="en-US" altLang="zh-CN" sz="4000">
                  <a:solidFill>
                    <a:srgbClr val="BCE8F2"/>
                  </a:solidFill>
                  <a:latin typeface="Swiss911 UCm BT" pitchFamily="34" charset="0"/>
                  <a:cs typeface="Arial" charset="0"/>
                </a:rPr>
                <a:t>A</a:t>
              </a:r>
            </a:p>
          </p:txBody>
        </p:sp>
      </p:grpSp>
      <p:grpSp>
        <p:nvGrpSpPr>
          <p:cNvPr id="11267" name="组合 11266"/>
          <p:cNvGrpSpPr>
            <a:grpSpLocks/>
          </p:cNvGrpSpPr>
          <p:nvPr/>
        </p:nvGrpSpPr>
        <p:grpSpPr bwMode="auto">
          <a:xfrm>
            <a:off x="3173236" y="3370794"/>
            <a:ext cx="1585736" cy="984665"/>
            <a:chOff x="2856359" y="3507313"/>
            <a:chExt cx="1427162" cy="885688"/>
          </a:xfrm>
        </p:grpSpPr>
        <p:sp>
          <p:nvSpPr>
            <p:cNvPr id="32799" name="Text Box 31"/>
            <p:cNvSpPr txBox="1">
              <a:spLocks noChangeArrowheads="1"/>
            </p:cNvSpPr>
            <p:nvPr/>
          </p:nvSpPr>
          <p:spPr bwMode="gray">
            <a:xfrm>
              <a:off x="2856359" y="4063850"/>
              <a:ext cx="1427162" cy="329151"/>
            </a:xfrm>
            <a:prstGeom prst="rect">
              <a:avLst/>
            </a:prstGeom>
            <a:noFill/>
            <a:ln w="9525">
              <a:noFill/>
              <a:miter lim="800000"/>
              <a:headEnd/>
              <a:tailEnd/>
            </a:ln>
          </p:spPr>
          <p:txBody>
            <a:bodyPr>
              <a:spAutoFit/>
            </a:bodyPr>
            <a:lstStyle/>
            <a:p>
              <a:pPr algn="ctr"/>
              <a:r>
                <a:rPr lang="zh-CN" altLang="en-US" sz="1778">
                  <a:solidFill>
                    <a:srgbClr val="BCE8F2"/>
                  </a:solidFill>
                  <a:latin typeface="方正兰亭中黑_GBK" pitchFamily="2" charset="-122"/>
                  <a:ea typeface="方正兰亭中黑_GBK" pitchFamily="2" charset="-122"/>
                </a:rPr>
                <a:t>添加标题</a:t>
              </a:r>
            </a:p>
          </p:txBody>
        </p:sp>
        <p:sp>
          <p:nvSpPr>
            <p:cNvPr id="32800" name="Text Box 35"/>
            <p:cNvSpPr txBox="1">
              <a:spLocks noChangeArrowheads="1"/>
            </p:cNvSpPr>
            <p:nvPr/>
          </p:nvSpPr>
          <p:spPr bwMode="gray">
            <a:xfrm>
              <a:off x="3387378" y="3507313"/>
              <a:ext cx="365125" cy="636730"/>
            </a:xfrm>
            <a:prstGeom prst="rect">
              <a:avLst/>
            </a:prstGeom>
            <a:noFill/>
            <a:ln w="9525">
              <a:noFill/>
              <a:miter lim="800000"/>
              <a:headEnd/>
              <a:tailEnd/>
            </a:ln>
          </p:spPr>
          <p:txBody>
            <a:bodyPr>
              <a:spAutoFit/>
            </a:bodyPr>
            <a:lstStyle/>
            <a:p>
              <a:pPr algn="ctr">
                <a:spcBef>
                  <a:spcPct val="50000"/>
                </a:spcBef>
              </a:pPr>
              <a:r>
                <a:rPr lang="en-US" altLang="zh-CN" sz="4000">
                  <a:solidFill>
                    <a:srgbClr val="BCE8F2"/>
                  </a:solidFill>
                  <a:latin typeface="Swiss911 UCm BT" pitchFamily="34" charset="0"/>
                  <a:cs typeface="Arial" charset="0"/>
                </a:rPr>
                <a:t>B</a:t>
              </a:r>
            </a:p>
          </p:txBody>
        </p:sp>
      </p:grpSp>
      <p:grpSp>
        <p:nvGrpSpPr>
          <p:cNvPr id="11268" name="组合 11267"/>
          <p:cNvGrpSpPr>
            <a:grpSpLocks/>
          </p:cNvGrpSpPr>
          <p:nvPr/>
        </p:nvGrpSpPr>
        <p:grpSpPr bwMode="auto">
          <a:xfrm>
            <a:off x="5284612" y="3370794"/>
            <a:ext cx="1585737" cy="984665"/>
            <a:chOff x="4755704" y="3507313"/>
            <a:chExt cx="1427163" cy="885688"/>
          </a:xfrm>
        </p:grpSpPr>
        <p:sp>
          <p:nvSpPr>
            <p:cNvPr id="32797" name="Text Box 32"/>
            <p:cNvSpPr txBox="1">
              <a:spLocks noChangeArrowheads="1"/>
            </p:cNvSpPr>
            <p:nvPr/>
          </p:nvSpPr>
          <p:spPr bwMode="gray">
            <a:xfrm>
              <a:off x="4755704" y="4063850"/>
              <a:ext cx="1427163" cy="329151"/>
            </a:xfrm>
            <a:prstGeom prst="rect">
              <a:avLst/>
            </a:prstGeom>
            <a:noFill/>
            <a:ln w="9525">
              <a:noFill/>
              <a:miter lim="800000"/>
              <a:headEnd/>
              <a:tailEnd/>
            </a:ln>
          </p:spPr>
          <p:txBody>
            <a:bodyPr>
              <a:spAutoFit/>
            </a:bodyPr>
            <a:lstStyle/>
            <a:p>
              <a:pPr algn="ctr"/>
              <a:r>
                <a:rPr lang="zh-CN" altLang="en-US" sz="1778">
                  <a:solidFill>
                    <a:srgbClr val="BCE8F2"/>
                  </a:solidFill>
                  <a:latin typeface="方正兰亭中黑_GBK" pitchFamily="2" charset="-122"/>
                  <a:ea typeface="方正兰亭中黑_GBK" pitchFamily="2" charset="-122"/>
                </a:rPr>
                <a:t>添加标题</a:t>
              </a:r>
            </a:p>
          </p:txBody>
        </p:sp>
        <p:sp>
          <p:nvSpPr>
            <p:cNvPr id="32798" name="Text Box 36"/>
            <p:cNvSpPr txBox="1">
              <a:spLocks noChangeArrowheads="1"/>
            </p:cNvSpPr>
            <p:nvPr/>
          </p:nvSpPr>
          <p:spPr bwMode="gray">
            <a:xfrm>
              <a:off x="5287516" y="3507313"/>
              <a:ext cx="363538" cy="636730"/>
            </a:xfrm>
            <a:prstGeom prst="rect">
              <a:avLst/>
            </a:prstGeom>
            <a:noFill/>
            <a:ln w="9525">
              <a:noFill/>
              <a:miter lim="800000"/>
              <a:headEnd/>
              <a:tailEnd/>
            </a:ln>
          </p:spPr>
          <p:txBody>
            <a:bodyPr>
              <a:spAutoFit/>
            </a:bodyPr>
            <a:lstStyle/>
            <a:p>
              <a:pPr algn="ctr">
                <a:spcBef>
                  <a:spcPct val="50000"/>
                </a:spcBef>
              </a:pPr>
              <a:r>
                <a:rPr lang="en-US" altLang="zh-CN" sz="4000">
                  <a:solidFill>
                    <a:srgbClr val="BCE8F2"/>
                  </a:solidFill>
                  <a:latin typeface="Swiss911 UCm BT" pitchFamily="34" charset="0"/>
                  <a:cs typeface="Arial" charset="0"/>
                </a:rPr>
                <a:t>C</a:t>
              </a:r>
            </a:p>
          </p:txBody>
        </p:sp>
      </p:grpSp>
      <p:grpSp>
        <p:nvGrpSpPr>
          <p:cNvPr id="11269" name="组合 11268"/>
          <p:cNvGrpSpPr>
            <a:grpSpLocks/>
          </p:cNvGrpSpPr>
          <p:nvPr/>
        </p:nvGrpSpPr>
        <p:grpSpPr bwMode="auto">
          <a:xfrm>
            <a:off x="7341306" y="3370794"/>
            <a:ext cx="1583972" cy="984665"/>
            <a:chOff x="6607348" y="3507313"/>
            <a:chExt cx="1425575" cy="885688"/>
          </a:xfrm>
        </p:grpSpPr>
        <p:sp>
          <p:nvSpPr>
            <p:cNvPr id="32795" name="Text Box 33"/>
            <p:cNvSpPr txBox="1">
              <a:spLocks noChangeArrowheads="1"/>
            </p:cNvSpPr>
            <p:nvPr/>
          </p:nvSpPr>
          <p:spPr bwMode="gray">
            <a:xfrm>
              <a:off x="6607348" y="4063850"/>
              <a:ext cx="1425575" cy="329151"/>
            </a:xfrm>
            <a:prstGeom prst="rect">
              <a:avLst/>
            </a:prstGeom>
            <a:noFill/>
            <a:ln w="9525">
              <a:noFill/>
              <a:miter lim="800000"/>
              <a:headEnd/>
              <a:tailEnd/>
            </a:ln>
          </p:spPr>
          <p:txBody>
            <a:bodyPr>
              <a:spAutoFit/>
            </a:bodyPr>
            <a:lstStyle/>
            <a:p>
              <a:pPr algn="ctr"/>
              <a:r>
                <a:rPr lang="zh-CN" altLang="en-US" sz="1778">
                  <a:solidFill>
                    <a:srgbClr val="BCE8F2"/>
                  </a:solidFill>
                  <a:latin typeface="方正兰亭中黑_GBK" pitchFamily="2" charset="-122"/>
                  <a:ea typeface="方正兰亭中黑_GBK" pitchFamily="2" charset="-122"/>
                </a:rPr>
                <a:t>添加标题</a:t>
              </a:r>
            </a:p>
          </p:txBody>
        </p:sp>
        <p:sp>
          <p:nvSpPr>
            <p:cNvPr id="32796" name="Text Box 37"/>
            <p:cNvSpPr txBox="1">
              <a:spLocks noChangeArrowheads="1"/>
            </p:cNvSpPr>
            <p:nvPr/>
          </p:nvSpPr>
          <p:spPr bwMode="gray">
            <a:xfrm>
              <a:off x="7137573" y="3507313"/>
              <a:ext cx="365125" cy="636730"/>
            </a:xfrm>
            <a:prstGeom prst="rect">
              <a:avLst/>
            </a:prstGeom>
            <a:noFill/>
            <a:ln w="9525">
              <a:noFill/>
              <a:miter lim="800000"/>
              <a:headEnd/>
              <a:tailEnd/>
            </a:ln>
          </p:spPr>
          <p:txBody>
            <a:bodyPr>
              <a:spAutoFit/>
            </a:bodyPr>
            <a:lstStyle/>
            <a:p>
              <a:pPr algn="ctr">
                <a:spcBef>
                  <a:spcPct val="50000"/>
                </a:spcBef>
              </a:pPr>
              <a:r>
                <a:rPr lang="en-US" altLang="zh-CN" sz="4000">
                  <a:solidFill>
                    <a:srgbClr val="BCE8F2"/>
                  </a:solidFill>
                  <a:latin typeface="Swiss911 UCm BT" pitchFamily="34" charset="0"/>
                  <a:cs typeface="Arial" charset="0"/>
                </a:rPr>
                <a:t>D</a:t>
              </a:r>
            </a:p>
          </p:txBody>
        </p:sp>
      </p:grpSp>
      <p:sp>
        <p:nvSpPr>
          <p:cNvPr id="104" name="TextBox 13"/>
          <p:cNvSpPr txBox="1">
            <a:spLocks noChangeArrowheads="1"/>
          </p:cNvSpPr>
          <p:nvPr/>
        </p:nvSpPr>
        <p:spPr bwMode="auto">
          <a:xfrm>
            <a:off x="2942109" y="-35218"/>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repeatCount="200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300"/>
                                        <p:tgtEl>
                                          <p:spTgt spid="12"/>
                                        </p:tgtEl>
                                      </p:cBhvr>
                                    </p:animEffect>
                                  </p:childTnLst>
                                </p:cTn>
                              </p:par>
                            </p:childTnLst>
                          </p:cTn>
                        </p:par>
                        <p:par>
                          <p:cTn id="15" fill="hold" nodeType="afterGroup">
                            <p:stCondLst>
                              <p:cond delay="600"/>
                            </p:stCondLst>
                            <p:childTnLst>
                              <p:par>
                                <p:cTn id="16" presetID="22" presetClass="entr" presetSubtype="4" fill="hold" grpId="0" nodeType="after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wipe(down)">
                                      <p:cBhvr>
                                        <p:cTn id="18" dur="1000"/>
                                        <p:tgtEl>
                                          <p:spTgt spid="96"/>
                                        </p:tgtEl>
                                      </p:cBhvr>
                                    </p:animEffect>
                                  </p:childTnLst>
                                </p:cTn>
                              </p:par>
                              <p:par>
                                <p:cTn id="19" presetID="22"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nodeType="afterGroup">
                            <p:stCondLst>
                              <p:cond delay="1600"/>
                            </p:stCondLst>
                            <p:childTnLst>
                              <p:par>
                                <p:cTn id="23" presetID="53" presetClass="entr" presetSubtype="16" fill="hold" nodeType="afterEffect">
                                  <p:stCondLst>
                                    <p:cond delay="0"/>
                                  </p:stCondLst>
                                  <p:childTnLst>
                                    <p:set>
                                      <p:cBhvr>
                                        <p:cTn id="24" dur="1" fill="hold">
                                          <p:stCondLst>
                                            <p:cond delay="0"/>
                                          </p:stCondLst>
                                        </p:cTn>
                                        <p:tgtEl>
                                          <p:spTgt spid="11266"/>
                                        </p:tgtEl>
                                        <p:attrNameLst>
                                          <p:attrName>style.visibility</p:attrName>
                                        </p:attrNameLst>
                                      </p:cBhvr>
                                      <p:to>
                                        <p:strVal val="visible"/>
                                      </p:to>
                                    </p:set>
                                    <p:anim calcmode="lin" valueType="num">
                                      <p:cBhvr>
                                        <p:cTn id="25" dur="500" fill="hold"/>
                                        <p:tgtEl>
                                          <p:spTgt spid="11266"/>
                                        </p:tgtEl>
                                        <p:attrNameLst>
                                          <p:attrName>ppt_w</p:attrName>
                                        </p:attrNameLst>
                                      </p:cBhvr>
                                      <p:tavLst>
                                        <p:tav tm="0">
                                          <p:val>
                                            <p:fltVal val="0"/>
                                          </p:val>
                                        </p:tav>
                                        <p:tav tm="100000">
                                          <p:val>
                                            <p:strVal val="#ppt_w"/>
                                          </p:val>
                                        </p:tav>
                                      </p:tavLst>
                                    </p:anim>
                                    <p:anim calcmode="lin" valueType="num">
                                      <p:cBhvr>
                                        <p:cTn id="26" dur="500" fill="hold"/>
                                        <p:tgtEl>
                                          <p:spTgt spid="11266"/>
                                        </p:tgtEl>
                                        <p:attrNameLst>
                                          <p:attrName>ppt_h</p:attrName>
                                        </p:attrNameLst>
                                      </p:cBhvr>
                                      <p:tavLst>
                                        <p:tav tm="0">
                                          <p:val>
                                            <p:fltVal val="0"/>
                                          </p:val>
                                        </p:tav>
                                        <p:tav tm="100000">
                                          <p:val>
                                            <p:strVal val="#ppt_h"/>
                                          </p:val>
                                        </p:tav>
                                      </p:tavLst>
                                    </p:anim>
                                    <p:animEffect transition="in" filter="fade">
                                      <p:cBhvr>
                                        <p:cTn id="27" dur="500"/>
                                        <p:tgtEl>
                                          <p:spTgt spid="11266"/>
                                        </p:tgtEl>
                                      </p:cBhvr>
                                    </p:animEffect>
                                  </p:childTnLst>
                                </p:cTn>
                              </p:par>
                            </p:childTnLst>
                          </p:cTn>
                        </p:par>
                        <p:par>
                          <p:cTn id="28" fill="hold" nodeType="afterGroup">
                            <p:stCondLst>
                              <p:cond delay="2100"/>
                            </p:stCondLst>
                            <p:childTnLst>
                              <p:par>
                                <p:cTn id="29" presetID="10" presetClass="entr" presetSubtype="0" repeatCount="200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300"/>
                                        <p:tgtEl>
                                          <p:spTgt spid="11"/>
                                        </p:tgtEl>
                                      </p:cBhvr>
                                    </p:animEffect>
                                  </p:childTnLst>
                                </p:cTn>
                              </p:par>
                            </p:childTnLst>
                          </p:cTn>
                        </p:par>
                        <p:par>
                          <p:cTn id="32" fill="hold" nodeType="afterGroup">
                            <p:stCondLst>
                              <p:cond delay="2700"/>
                            </p:stCondLst>
                            <p:childTnLst>
                              <p:par>
                                <p:cTn id="33" presetID="22" presetClass="entr" presetSubtype="4" fill="hold" grpId="0"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wipe(down)">
                                      <p:cBhvr>
                                        <p:cTn id="35" dur="1000"/>
                                        <p:tgtEl>
                                          <p:spTgt spid="98"/>
                                        </p:tgtEl>
                                      </p:cBhvr>
                                    </p:animEffect>
                                  </p:childTnLst>
                                </p:cTn>
                              </p:par>
                              <p:par>
                                <p:cTn id="36" presetID="22" presetClass="entr" presetSubtype="1"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par>
                          <p:cTn id="39" fill="hold" nodeType="afterGroup">
                            <p:stCondLst>
                              <p:cond delay="3700"/>
                            </p:stCondLst>
                            <p:childTnLst>
                              <p:par>
                                <p:cTn id="40" presetID="53" presetClass="entr" presetSubtype="16" fill="hold" nodeType="afterEffect">
                                  <p:stCondLst>
                                    <p:cond delay="0"/>
                                  </p:stCondLst>
                                  <p:childTnLst>
                                    <p:set>
                                      <p:cBhvr>
                                        <p:cTn id="41" dur="1" fill="hold">
                                          <p:stCondLst>
                                            <p:cond delay="0"/>
                                          </p:stCondLst>
                                        </p:cTn>
                                        <p:tgtEl>
                                          <p:spTgt spid="11267"/>
                                        </p:tgtEl>
                                        <p:attrNameLst>
                                          <p:attrName>style.visibility</p:attrName>
                                        </p:attrNameLst>
                                      </p:cBhvr>
                                      <p:to>
                                        <p:strVal val="visible"/>
                                      </p:to>
                                    </p:set>
                                    <p:anim calcmode="lin" valueType="num">
                                      <p:cBhvr>
                                        <p:cTn id="42" dur="500" fill="hold"/>
                                        <p:tgtEl>
                                          <p:spTgt spid="11267"/>
                                        </p:tgtEl>
                                        <p:attrNameLst>
                                          <p:attrName>ppt_w</p:attrName>
                                        </p:attrNameLst>
                                      </p:cBhvr>
                                      <p:tavLst>
                                        <p:tav tm="0">
                                          <p:val>
                                            <p:fltVal val="0"/>
                                          </p:val>
                                        </p:tav>
                                        <p:tav tm="100000">
                                          <p:val>
                                            <p:strVal val="#ppt_w"/>
                                          </p:val>
                                        </p:tav>
                                      </p:tavLst>
                                    </p:anim>
                                    <p:anim calcmode="lin" valueType="num">
                                      <p:cBhvr>
                                        <p:cTn id="43" dur="500" fill="hold"/>
                                        <p:tgtEl>
                                          <p:spTgt spid="11267"/>
                                        </p:tgtEl>
                                        <p:attrNameLst>
                                          <p:attrName>ppt_h</p:attrName>
                                        </p:attrNameLst>
                                      </p:cBhvr>
                                      <p:tavLst>
                                        <p:tav tm="0">
                                          <p:val>
                                            <p:fltVal val="0"/>
                                          </p:val>
                                        </p:tav>
                                        <p:tav tm="100000">
                                          <p:val>
                                            <p:strVal val="#ppt_h"/>
                                          </p:val>
                                        </p:tav>
                                      </p:tavLst>
                                    </p:anim>
                                    <p:animEffect transition="in" filter="fade">
                                      <p:cBhvr>
                                        <p:cTn id="44" dur="500"/>
                                        <p:tgtEl>
                                          <p:spTgt spid="11267"/>
                                        </p:tgtEl>
                                      </p:cBhvr>
                                    </p:animEffect>
                                  </p:childTnLst>
                                </p:cTn>
                              </p:par>
                            </p:childTnLst>
                          </p:cTn>
                        </p:par>
                        <p:par>
                          <p:cTn id="45" fill="hold" nodeType="afterGroup">
                            <p:stCondLst>
                              <p:cond delay="4200"/>
                            </p:stCondLst>
                            <p:childTnLst>
                              <p:par>
                                <p:cTn id="46" presetID="10" presetClass="entr" presetSubtype="0" repeatCount="200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300"/>
                                        <p:tgtEl>
                                          <p:spTgt spid="10"/>
                                        </p:tgtEl>
                                      </p:cBhvr>
                                    </p:animEffect>
                                  </p:childTnLst>
                                </p:cTn>
                              </p:par>
                            </p:childTnLst>
                          </p:cTn>
                        </p:par>
                        <p:par>
                          <p:cTn id="49" fill="hold" nodeType="afterGroup">
                            <p:stCondLst>
                              <p:cond delay="4800"/>
                            </p:stCondLst>
                            <p:childTnLst>
                              <p:par>
                                <p:cTn id="50" presetID="22" presetClass="entr" presetSubtype="4" fill="hold" grpId="0" nodeType="after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wipe(down)">
                                      <p:cBhvr>
                                        <p:cTn id="52" dur="1000"/>
                                        <p:tgtEl>
                                          <p:spTgt spid="100"/>
                                        </p:tgtEl>
                                      </p:cBhvr>
                                    </p:animEffect>
                                  </p:childTnLst>
                                </p:cTn>
                              </p:par>
                              <p:par>
                                <p:cTn id="53" presetID="22" presetClass="entr" presetSubtype="1" fill="hold" nodeType="withEffect">
                                  <p:stCondLst>
                                    <p:cond delay="0"/>
                                  </p:stCondLst>
                                  <p:childTnLst>
                                    <p:set>
                                      <p:cBhvr>
                                        <p:cTn id="54" dur="1" fill="hold">
                                          <p:stCondLst>
                                            <p:cond delay="0"/>
                                          </p:stCondLst>
                                        </p:cTn>
                                        <p:tgtEl>
                                          <p:spTgt spid="11264"/>
                                        </p:tgtEl>
                                        <p:attrNameLst>
                                          <p:attrName>style.visibility</p:attrName>
                                        </p:attrNameLst>
                                      </p:cBhvr>
                                      <p:to>
                                        <p:strVal val="visible"/>
                                      </p:to>
                                    </p:set>
                                    <p:animEffect transition="in" filter="wipe(up)">
                                      <p:cBhvr>
                                        <p:cTn id="55" dur="500"/>
                                        <p:tgtEl>
                                          <p:spTgt spid="11264"/>
                                        </p:tgtEl>
                                      </p:cBhvr>
                                    </p:animEffect>
                                  </p:childTnLst>
                                </p:cTn>
                              </p:par>
                            </p:childTnLst>
                          </p:cTn>
                        </p:par>
                        <p:par>
                          <p:cTn id="56" fill="hold" nodeType="afterGroup">
                            <p:stCondLst>
                              <p:cond delay="5800"/>
                            </p:stCondLst>
                            <p:childTnLst>
                              <p:par>
                                <p:cTn id="57" presetID="53" presetClass="entr" presetSubtype="16" fill="hold" nodeType="afterEffect">
                                  <p:stCondLst>
                                    <p:cond delay="0"/>
                                  </p:stCondLst>
                                  <p:childTnLst>
                                    <p:set>
                                      <p:cBhvr>
                                        <p:cTn id="58" dur="1" fill="hold">
                                          <p:stCondLst>
                                            <p:cond delay="0"/>
                                          </p:stCondLst>
                                        </p:cTn>
                                        <p:tgtEl>
                                          <p:spTgt spid="11268"/>
                                        </p:tgtEl>
                                        <p:attrNameLst>
                                          <p:attrName>style.visibility</p:attrName>
                                        </p:attrNameLst>
                                      </p:cBhvr>
                                      <p:to>
                                        <p:strVal val="visible"/>
                                      </p:to>
                                    </p:set>
                                    <p:anim calcmode="lin" valueType="num">
                                      <p:cBhvr>
                                        <p:cTn id="59" dur="500" fill="hold"/>
                                        <p:tgtEl>
                                          <p:spTgt spid="11268"/>
                                        </p:tgtEl>
                                        <p:attrNameLst>
                                          <p:attrName>ppt_w</p:attrName>
                                        </p:attrNameLst>
                                      </p:cBhvr>
                                      <p:tavLst>
                                        <p:tav tm="0">
                                          <p:val>
                                            <p:fltVal val="0"/>
                                          </p:val>
                                        </p:tav>
                                        <p:tav tm="100000">
                                          <p:val>
                                            <p:strVal val="#ppt_w"/>
                                          </p:val>
                                        </p:tav>
                                      </p:tavLst>
                                    </p:anim>
                                    <p:anim calcmode="lin" valueType="num">
                                      <p:cBhvr>
                                        <p:cTn id="60" dur="500" fill="hold"/>
                                        <p:tgtEl>
                                          <p:spTgt spid="11268"/>
                                        </p:tgtEl>
                                        <p:attrNameLst>
                                          <p:attrName>ppt_h</p:attrName>
                                        </p:attrNameLst>
                                      </p:cBhvr>
                                      <p:tavLst>
                                        <p:tav tm="0">
                                          <p:val>
                                            <p:fltVal val="0"/>
                                          </p:val>
                                        </p:tav>
                                        <p:tav tm="100000">
                                          <p:val>
                                            <p:strVal val="#ppt_h"/>
                                          </p:val>
                                        </p:tav>
                                      </p:tavLst>
                                    </p:anim>
                                    <p:animEffect transition="in" filter="fade">
                                      <p:cBhvr>
                                        <p:cTn id="61" dur="500"/>
                                        <p:tgtEl>
                                          <p:spTgt spid="11268"/>
                                        </p:tgtEl>
                                      </p:cBhvr>
                                    </p:animEffect>
                                  </p:childTnLst>
                                </p:cTn>
                              </p:par>
                            </p:childTnLst>
                          </p:cTn>
                        </p:par>
                        <p:par>
                          <p:cTn id="62" fill="hold" nodeType="afterGroup">
                            <p:stCondLst>
                              <p:cond delay="6300"/>
                            </p:stCondLst>
                            <p:childTnLst>
                              <p:par>
                                <p:cTn id="63" presetID="10" presetClass="entr" presetSubtype="0" repeatCount="2000" fill="hold"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300"/>
                                        <p:tgtEl>
                                          <p:spTgt spid="9"/>
                                        </p:tgtEl>
                                      </p:cBhvr>
                                    </p:animEffect>
                                  </p:childTnLst>
                                </p:cTn>
                              </p:par>
                            </p:childTnLst>
                          </p:cTn>
                        </p:par>
                        <p:par>
                          <p:cTn id="66" fill="hold" nodeType="afterGroup">
                            <p:stCondLst>
                              <p:cond delay="6900"/>
                            </p:stCondLst>
                            <p:childTnLst>
                              <p:par>
                                <p:cTn id="67" presetID="22" presetClass="entr" presetSubtype="4" fill="hold" grpId="0" nodeType="after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wipe(down)">
                                      <p:cBhvr>
                                        <p:cTn id="69" dur="1000"/>
                                        <p:tgtEl>
                                          <p:spTgt spid="102"/>
                                        </p:tgtEl>
                                      </p:cBhvr>
                                    </p:animEffect>
                                  </p:childTnLst>
                                </p:cTn>
                              </p:par>
                              <p:par>
                                <p:cTn id="70" presetID="22" presetClass="entr" presetSubtype="1" fill="hold" nodeType="withEffect">
                                  <p:stCondLst>
                                    <p:cond delay="0"/>
                                  </p:stCondLst>
                                  <p:childTnLst>
                                    <p:set>
                                      <p:cBhvr>
                                        <p:cTn id="71" dur="1" fill="hold">
                                          <p:stCondLst>
                                            <p:cond delay="0"/>
                                          </p:stCondLst>
                                        </p:cTn>
                                        <p:tgtEl>
                                          <p:spTgt spid="11265"/>
                                        </p:tgtEl>
                                        <p:attrNameLst>
                                          <p:attrName>style.visibility</p:attrName>
                                        </p:attrNameLst>
                                      </p:cBhvr>
                                      <p:to>
                                        <p:strVal val="visible"/>
                                      </p:to>
                                    </p:set>
                                    <p:animEffect transition="in" filter="wipe(up)">
                                      <p:cBhvr>
                                        <p:cTn id="72" dur="500"/>
                                        <p:tgtEl>
                                          <p:spTgt spid="11265"/>
                                        </p:tgtEl>
                                      </p:cBhvr>
                                    </p:animEffect>
                                  </p:childTnLst>
                                </p:cTn>
                              </p:par>
                            </p:childTnLst>
                          </p:cTn>
                        </p:par>
                        <p:par>
                          <p:cTn id="73" fill="hold" nodeType="afterGroup">
                            <p:stCondLst>
                              <p:cond delay="7900"/>
                            </p:stCondLst>
                            <p:childTnLst>
                              <p:par>
                                <p:cTn id="74" presetID="53" presetClass="entr" presetSubtype="16" fill="hold" nodeType="afterEffect">
                                  <p:stCondLst>
                                    <p:cond delay="0"/>
                                  </p:stCondLst>
                                  <p:childTnLst>
                                    <p:set>
                                      <p:cBhvr>
                                        <p:cTn id="75" dur="1" fill="hold">
                                          <p:stCondLst>
                                            <p:cond delay="0"/>
                                          </p:stCondLst>
                                        </p:cTn>
                                        <p:tgtEl>
                                          <p:spTgt spid="11269"/>
                                        </p:tgtEl>
                                        <p:attrNameLst>
                                          <p:attrName>style.visibility</p:attrName>
                                        </p:attrNameLst>
                                      </p:cBhvr>
                                      <p:to>
                                        <p:strVal val="visible"/>
                                      </p:to>
                                    </p:set>
                                    <p:anim calcmode="lin" valueType="num">
                                      <p:cBhvr>
                                        <p:cTn id="76" dur="500" fill="hold"/>
                                        <p:tgtEl>
                                          <p:spTgt spid="11269"/>
                                        </p:tgtEl>
                                        <p:attrNameLst>
                                          <p:attrName>ppt_w</p:attrName>
                                        </p:attrNameLst>
                                      </p:cBhvr>
                                      <p:tavLst>
                                        <p:tav tm="0">
                                          <p:val>
                                            <p:fltVal val="0"/>
                                          </p:val>
                                        </p:tav>
                                        <p:tav tm="100000">
                                          <p:val>
                                            <p:strVal val="#ppt_w"/>
                                          </p:val>
                                        </p:tav>
                                      </p:tavLst>
                                    </p:anim>
                                    <p:anim calcmode="lin" valueType="num">
                                      <p:cBhvr>
                                        <p:cTn id="77" dur="500" fill="hold"/>
                                        <p:tgtEl>
                                          <p:spTgt spid="11269"/>
                                        </p:tgtEl>
                                        <p:attrNameLst>
                                          <p:attrName>ppt_h</p:attrName>
                                        </p:attrNameLst>
                                      </p:cBhvr>
                                      <p:tavLst>
                                        <p:tav tm="0">
                                          <p:val>
                                            <p:fltVal val="0"/>
                                          </p:val>
                                        </p:tav>
                                        <p:tav tm="100000">
                                          <p:val>
                                            <p:strVal val="#ppt_h"/>
                                          </p:val>
                                        </p:tav>
                                      </p:tavLst>
                                    </p:anim>
                                    <p:animEffect transition="in" filter="fade">
                                      <p:cBhvr>
                                        <p:cTn id="78" dur="500"/>
                                        <p:tgtEl>
                                          <p:spTgt spid="11269"/>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1000"/>
                                        <p:tgtEl>
                                          <p:spTgt spid="13"/>
                                        </p:tgtEl>
                                      </p:cBhvr>
                                    </p:animEffect>
                                    <p:anim calcmode="lin" valueType="num">
                                      <p:cBhvr>
                                        <p:cTn id="84" dur="1000" fill="hold"/>
                                        <p:tgtEl>
                                          <p:spTgt spid="13"/>
                                        </p:tgtEl>
                                        <p:attrNameLst>
                                          <p:attrName>ppt_x</p:attrName>
                                        </p:attrNameLst>
                                      </p:cBhvr>
                                      <p:tavLst>
                                        <p:tav tm="0">
                                          <p:val>
                                            <p:strVal val="#ppt_x"/>
                                          </p:val>
                                        </p:tav>
                                        <p:tav tm="100000">
                                          <p:val>
                                            <p:strVal val="#ppt_x"/>
                                          </p:val>
                                        </p:tav>
                                      </p:tavLst>
                                    </p:anim>
                                    <p:anim calcmode="lin" valueType="num">
                                      <p:cBhvr>
                                        <p:cTn id="8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8" grpId="0" animBg="1"/>
      <p:bldP spid="100" grpId="0" animBg="1"/>
      <p:bldP spid="10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invGray">
          <a:xfrm>
            <a:off x="798631" y="765141"/>
            <a:ext cx="8681861" cy="559153"/>
          </a:xfrm>
          <a:prstGeom prst="roundRect">
            <a:avLst>
              <a:gd name="adj" fmla="val 50000"/>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4" name="AutoShape 4"/>
          <p:cNvSpPr>
            <a:spLocks noChangeArrowheads="1"/>
          </p:cNvSpPr>
          <p:nvPr/>
        </p:nvSpPr>
        <p:spPr bwMode="gray">
          <a:xfrm>
            <a:off x="2966576" y="3071648"/>
            <a:ext cx="4067271" cy="1100667"/>
          </a:xfrm>
          <a:prstGeom prst="downArrow">
            <a:avLst>
              <a:gd name="adj1" fmla="val 67155"/>
              <a:gd name="adj2" fmla="val 53847"/>
            </a:avLst>
          </a:prstGeom>
          <a:noFill/>
          <a:ln>
            <a:solidFill>
              <a:srgbClr val="30B8D8"/>
            </a:solidFill>
          </a:ln>
          <a:effectLst>
            <a:glow rad="88900">
              <a:schemeClr val="accent1">
                <a:satMod val="175000"/>
                <a:alpha val="30000"/>
              </a:schemeClr>
            </a:glow>
          </a:effectLst>
        </p:spPr>
        <p:txBody>
          <a:bodyPr vert="eaVert" wrap="none" anchor="ctr"/>
          <a:lstStyle/>
          <a:p>
            <a:pPr>
              <a:defRPr/>
            </a:pPr>
            <a:endParaRPr lang="zh-CN" altLang="en-US">
              <a:ea typeface="宋体" pitchFamily="2" charset="-122"/>
            </a:endParaRPr>
          </a:p>
        </p:txBody>
      </p:sp>
      <p:sp>
        <p:nvSpPr>
          <p:cNvPr id="5" name="Rectangle 5"/>
          <p:cNvSpPr>
            <a:spLocks noChangeArrowheads="1"/>
          </p:cNvSpPr>
          <p:nvPr/>
        </p:nvSpPr>
        <p:spPr bwMode="invGray">
          <a:xfrm>
            <a:off x="798631" y="1645239"/>
            <a:ext cx="8681861" cy="559153"/>
          </a:xfrm>
          <a:prstGeom prst="roundRect">
            <a:avLst>
              <a:gd name="adj" fmla="val 50000"/>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6" name="Rectangle 6"/>
          <p:cNvSpPr>
            <a:spLocks noChangeArrowheads="1"/>
          </p:cNvSpPr>
          <p:nvPr/>
        </p:nvSpPr>
        <p:spPr bwMode="invGray">
          <a:xfrm>
            <a:off x="798631" y="2512494"/>
            <a:ext cx="8681861" cy="559153"/>
          </a:xfrm>
          <a:prstGeom prst="roundRect">
            <a:avLst>
              <a:gd name="adj" fmla="val 50000"/>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7" name="Rectangle 7"/>
          <p:cNvSpPr>
            <a:spLocks noChangeArrowheads="1"/>
          </p:cNvSpPr>
          <p:nvPr/>
        </p:nvSpPr>
        <p:spPr bwMode="white">
          <a:xfrm>
            <a:off x="3882895" y="834320"/>
            <a:ext cx="2492990" cy="369332"/>
          </a:xfrm>
          <a:prstGeom prst="rect">
            <a:avLst/>
          </a:prstGeom>
          <a:noFill/>
          <a:ln w="9525">
            <a:noFill/>
            <a:miter lim="800000"/>
            <a:headEnd/>
            <a:tailEnd/>
          </a:ln>
        </p:spPr>
        <p:txBody>
          <a:bodyPr wrap="none">
            <a:spAutoFit/>
          </a:bodyPr>
          <a:lstStyle/>
          <a:p>
            <a:pPr algn="ctr"/>
            <a:r>
              <a:rPr lang="zh-CN" altLang="en-US">
                <a:solidFill>
                  <a:srgbClr val="BCE8F2"/>
                </a:solidFill>
                <a:latin typeface="方正兰亭黑_GBK" pitchFamily="2" charset="-122"/>
                <a:ea typeface="方正兰亭黑_GBK" pitchFamily="2" charset="-122"/>
              </a:rPr>
              <a:t>单击此处添加文字内容</a:t>
            </a:r>
            <a:endParaRPr lang="en-US" altLang="zh-CN">
              <a:solidFill>
                <a:srgbClr val="BCE8F2"/>
              </a:solidFill>
              <a:latin typeface="方正兰亭黑_GBK" pitchFamily="2" charset="-122"/>
              <a:ea typeface="方正兰亭黑_GBK" pitchFamily="2" charset="-122"/>
            </a:endParaRPr>
          </a:p>
        </p:txBody>
      </p:sp>
      <p:grpSp>
        <p:nvGrpSpPr>
          <p:cNvPr id="12" name="组合 11"/>
          <p:cNvGrpSpPr>
            <a:grpSpLocks/>
          </p:cNvGrpSpPr>
          <p:nvPr/>
        </p:nvGrpSpPr>
        <p:grpSpPr bwMode="auto">
          <a:xfrm>
            <a:off x="1509889" y="4356806"/>
            <a:ext cx="7179028" cy="1135944"/>
            <a:chOff x="1358528" y="4289425"/>
            <a:chExt cx="6461125" cy="1022350"/>
          </a:xfrm>
        </p:grpSpPr>
        <p:sp>
          <p:nvSpPr>
            <p:cNvPr id="2" name="AutoShape 2"/>
            <p:cNvSpPr>
              <a:spLocks noChangeArrowheads="1"/>
            </p:cNvSpPr>
            <p:nvPr/>
          </p:nvSpPr>
          <p:spPr bwMode="gray">
            <a:xfrm>
              <a:off x="1358528" y="4289425"/>
              <a:ext cx="6461125" cy="1022350"/>
            </a:xfrm>
            <a:prstGeom prst="roundRect">
              <a:avLst>
                <a:gd name="adj" fmla="val 50000"/>
              </a:avLst>
            </a:prstGeom>
            <a:solidFill>
              <a:srgbClr val="007DA4">
                <a:alpha val="65098"/>
              </a:srgbClr>
            </a:solidFill>
            <a:ln w="38100" algn="ctr">
              <a:noFill/>
              <a:round/>
              <a:headEnd/>
              <a:tailEnd/>
            </a:ln>
            <a:effectLst>
              <a:glow rad="88900">
                <a:schemeClr val="accent1">
                  <a:satMod val="175000"/>
                  <a:alpha val="30000"/>
                </a:schemeClr>
              </a:glow>
            </a:effectLst>
          </p:spPr>
          <p:txBody>
            <a:bodyPr wrap="none" anchor="ctr"/>
            <a:lstStyle/>
            <a:p>
              <a:pPr>
                <a:defRPr/>
              </a:pPr>
              <a:endParaRPr lang="zh-CN" altLang="en-US">
                <a:ea typeface="宋体" pitchFamily="2" charset="-122"/>
              </a:endParaRPr>
            </a:p>
          </p:txBody>
        </p:sp>
        <p:sp>
          <p:nvSpPr>
            <p:cNvPr id="34837" name="Rectangle 8"/>
            <p:cNvSpPr>
              <a:spLocks noChangeArrowheads="1"/>
            </p:cNvSpPr>
            <p:nvPr/>
          </p:nvSpPr>
          <p:spPr bwMode="gray">
            <a:xfrm>
              <a:off x="1963365" y="4515425"/>
              <a:ext cx="5284788" cy="514064"/>
            </a:xfrm>
            <a:prstGeom prst="rect">
              <a:avLst/>
            </a:prstGeom>
            <a:noFill/>
            <a:ln w="9525">
              <a:noFill/>
              <a:miter lim="800000"/>
              <a:headEnd/>
              <a:tailEnd/>
            </a:ln>
          </p:spPr>
          <p:txBody>
            <a:bodyPr>
              <a:spAutoFit/>
            </a:bodyPr>
            <a:lstStyle/>
            <a:p>
              <a:pPr algn="ctr"/>
              <a:r>
                <a:rPr lang="zh-CN" altLang="en-US" sz="1556">
                  <a:solidFill>
                    <a:srgbClr val="BCE8F2"/>
                  </a:solidFill>
                  <a:latin typeface="方正正纤黑简体" pitchFamily="2" charset="-122"/>
                  <a:ea typeface="方正正纤黑简体" pitchFamily="2" charset="-122"/>
                </a:rPr>
                <a:t>单击此处添加文字单击此处添加文字单击此处添加文字</a:t>
              </a:r>
              <a:endParaRPr lang="en-US" altLang="zh-CN" sz="1556">
                <a:solidFill>
                  <a:srgbClr val="BCE8F2"/>
                </a:solidFill>
                <a:latin typeface="方正正纤黑简体" pitchFamily="2" charset="-122"/>
                <a:ea typeface="方正正纤黑简体" pitchFamily="2" charset="-122"/>
              </a:endParaRPr>
            </a:p>
            <a:p>
              <a:pPr algn="ctr"/>
              <a:r>
                <a:rPr lang="zh-CN" altLang="en-US" sz="1556">
                  <a:solidFill>
                    <a:srgbClr val="BCE8F2"/>
                  </a:solidFill>
                  <a:latin typeface="方正正纤黑简体" pitchFamily="2" charset="-122"/>
                  <a:ea typeface="方正正纤黑简体" pitchFamily="2" charset="-122"/>
                </a:rPr>
                <a:t>单击此处添加文字</a:t>
              </a:r>
              <a:endParaRPr lang="en-US" altLang="zh-CN" sz="1556">
                <a:solidFill>
                  <a:srgbClr val="BCE8F2"/>
                </a:solidFill>
                <a:latin typeface="方正正纤黑简体" pitchFamily="2" charset="-122"/>
                <a:ea typeface="方正正纤黑简体" pitchFamily="2" charset="-122"/>
              </a:endParaRPr>
            </a:p>
          </p:txBody>
        </p:sp>
      </p:grpSp>
      <p:sp>
        <p:nvSpPr>
          <p:cNvPr id="9" name="Rectangle 9"/>
          <p:cNvSpPr>
            <a:spLocks noChangeArrowheads="1"/>
          </p:cNvSpPr>
          <p:nvPr/>
        </p:nvSpPr>
        <p:spPr bwMode="white">
          <a:xfrm>
            <a:off x="3882895" y="1730376"/>
            <a:ext cx="2492990" cy="369332"/>
          </a:xfrm>
          <a:prstGeom prst="rect">
            <a:avLst/>
          </a:prstGeom>
          <a:noFill/>
          <a:ln w="9525">
            <a:noFill/>
            <a:miter lim="800000"/>
            <a:headEnd/>
            <a:tailEnd/>
          </a:ln>
        </p:spPr>
        <p:txBody>
          <a:bodyPr wrap="none">
            <a:spAutoFit/>
          </a:bodyPr>
          <a:lstStyle/>
          <a:p>
            <a:pPr algn="ctr"/>
            <a:r>
              <a:rPr lang="zh-CN" altLang="en-US">
                <a:solidFill>
                  <a:srgbClr val="BCE8F2"/>
                </a:solidFill>
                <a:latin typeface="方正兰亭黑_GBK" pitchFamily="2" charset="-122"/>
                <a:ea typeface="方正兰亭黑_GBK" pitchFamily="2" charset="-122"/>
              </a:rPr>
              <a:t>单击此处添加文字内容</a:t>
            </a:r>
            <a:endParaRPr lang="en-US" altLang="zh-CN">
              <a:solidFill>
                <a:srgbClr val="BCE8F2"/>
              </a:solidFill>
              <a:latin typeface="方正兰亭黑_GBK" pitchFamily="2" charset="-122"/>
              <a:ea typeface="方正兰亭黑_GBK" pitchFamily="2" charset="-122"/>
            </a:endParaRPr>
          </a:p>
        </p:txBody>
      </p:sp>
      <p:sp>
        <p:nvSpPr>
          <p:cNvPr id="10" name="Rectangle 10"/>
          <p:cNvSpPr>
            <a:spLocks noChangeArrowheads="1"/>
          </p:cNvSpPr>
          <p:nvPr/>
        </p:nvSpPr>
        <p:spPr bwMode="white">
          <a:xfrm>
            <a:off x="3882895" y="2585861"/>
            <a:ext cx="2492990" cy="369332"/>
          </a:xfrm>
          <a:prstGeom prst="rect">
            <a:avLst/>
          </a:prstGeom>
          <a:noFill/>
          <a:ln w="9525">
            <a:noFill/>
            <a:miter lim="800000"/>
            <a:headEnd/>
            <a:tailEnd/>
          </a:ln>
        </p:spPr>
        <p:txBody>
          <a:bodyPr wrap="none">
            <a:spAutoFit/>
          </a:bodyPr>
          <a:lstStyle/>
          <a:p>
            <a:pPr algn="ctr"/>
            <a:r>
              <a:rPr lang="zh-CN" altLang="en-US">
                <a:solidFill>
                  <a:srgbClr val="BCE8F2"/>
                </a:solidFill>
                <a:latin typeface="方正兰亭黑_GBK" pitchFamily="2" charset="-122"/>
                <a:ea typeface="方正兰亭黑_GBK" pitchFamily="2" charset="-122"/>
              </a:rPr>
              <a:t>单击此处添加文字内容</a:t>
            </a:r>
            <a:endParaRPr lang="en-US" altLang="zh-CN">
              <a:solidFill>
                <a:srgbClr val="BCE8F2"/>
              </a:solidFill>
              <a:latin typeface="方正兰亭黑_GBK" pitchFamily="2" charset="-122"/>
              <a:ea typeface="方正兰亭黑_GBK" pitchFamily="2" charset="-122"/>
            </a:endParaRPr>
          </a:p>
        </p:txBody>
      </p:sp>
      <p:sp>
        <p:nvSpPr>
          <p:cNvPr id="11" name="TextBox 13"/>
          <p:cNvSpPr txBox="1">
            <a:spLocks noChangeArrowheads="1"/>
          </p:cNvSpPr>
          <p:nvPr/>
        </p:nvSpPr>
        <p:spPr bwMode="auto">
          <a:xfrm>
            <a:off x="2945694" y="-22287"/>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3" presetClass="entr" presetSubtype="52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ppt_x</p:attrName>
                                        </p:attrNameLst>
                                      </p:cBhvr>
                                      <p:tavLst>
                                        <p:tav tm="0">
                                          <p:val>
                                            <p:fltVal val="0.5"/>
                                          </p:val>
                                        </p:tav>
                                        <p:tav tm="100000">
                                          <p:val>
                                            <p:strVal val="#ppt_x"/>
                                          </p:val>
                                        </p:tav>
                                      </p:tavLst>
                                    </p:anim>
                                    <p:anim calcmode="lin" valueType="num">
                                      <p:cBhvr>
                                        <p:cTn id="16" dur="1000" fill="hold"/>
                                        <p:tgtEl>
                                          <p:spTgt spid="3"/>
                                        </p:tgtEl>
                                        <p:attrNameLst>
                                          <p:attrName>ppt_y</p:attrName>
                                        </p:attrNameLst>
                                      </p:cBhvr>
                                      <p:tavLst>
                                        <p:tav tm="0">
                                          <p:val>
                                            <p:fltVal val="0.5"/>
                                          </p:val>
                                        </p:tav>
                                        <p:tav tm="100000">
                                          <p:val>
                                            <p:strVal val="#ppt_y"/>
                                          </p:val>
                                        </p:tav>
                                      </p:tavLst>
                                    </p:anim>
                                  </p:childTnLst>
                                </p:cTn>
                              </p:par>
                            </p:childTnLst>
                          </p:cTn>
                        </p:par>
                        <p:par>
                          <p:cTn id="17" fill="hold" nodeType="afterGroup">
                            <p:stCondLst>
                              <p:cond delay="20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par>
                          <p:cTn id="21" fill="hold" nodeType="afterGroup">
                            <p:stCondLst>
                              <p:cond delay="3100"/>
                            </p:stCondLst>
                            <p:childTnLst>
                              <p:par>
                                <p:cTn id="22" presetID="23" presetClass="entr" presetSubtype="52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ppt_x</p:attrName>
                                        </p:attrNameLst>
                                      </p:cBhvr>
                                      <p:tavLst>
                                        <p:tav tm="0">
                                          <p:val>
                                            <p:fltVal val="0.5"/>
                                          </p:val>
                                        </p:tav>
                                        <p:tav tm="100000">
                                          <p:val>
                                            <p:strVal val="#ppt_x"/>
                                          </p:val>
                                        </p:tav>
                                      </p:tavLst>
                                    </p:anim>
                                    <p:anim calcmode="lin" valueType="num">
                                      <p:cBhvr>
                                        <p:cTn id="27" dur="1000" fill="hold"/>
                                        <p:tgtEl>
                                          <p:spTgt spid="5"/>
                                        </p:tgtEl>
                                        <p:attrNameLst>
                                          <p:attrName>ppt_y</p:attrName>
                                        </p:attrNameLst>
                                      </p:cBhvr>
                                      <p:tavLst>
                                        <p:tav tm="0">
                                          <p:val>
                                            <p:fltVal val="0.5"/>
                                          </p:val>
                                        </p:tav>
                                        <p:tav tm="100000">
                                          <p:val>
                                            <p:strVal val="#ppt_y"/>
                                          </p:val>
                                        </p:tav>
                                      </p:tavLst>
                                    </p:anim>
                                  </p:childTnLst>
                                </p:cTn>
                              </p:par>
                            </p:childTnLst>
                          </p:cTn>
                        </p:par>
                        <p:par>
                          <p:cTn id="28" fill="hold" nodeType="afterGroup">
                            <p:stCondLst>
                              <p:cond delay="4100"/>
                            </p:stCondLst>
                            <p:childTnLst>
                              <p:par>
                                <p:cTn id="29" presetID="16" presetClass="entr" presetSubtype="2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par>
                          <p:cTn id="32" fill="hold" nodeType="afterGroup">
                            <p:stCondLst>
                              <p:cond delay="5200"/>
                            </p:stCondLst>
                            <p:childTnLst>
                              <p:par>
                                <p:cTn id="33" presetID="23" presetClass="entr" presetSubtype="52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ppt_x</p:attrName>
                                        </p:attrNameLst>
                                      </p:cBhvr>
                                      <p:tavLst>
                                        <p:tav tm="0">
                                          <p:val>
                                            <p:fltVal val="0.5"/>
                                          </p:val>
                                        </p:tav>
                                        <p:tav tm="100000">
                                          <p:val>
                                            <p:strVal val="#ppt_x"/>
                                          </p:val>
                                        </p:tav>
                                      </p:tavLst>
                                    </p:anim>
                                    <p:anim calcmode="lin" valueType="num">
                                      <p:cBhvr>
                                        <p:cTn id="38" dur="1000" fill="hold"/>
                                        <p:tgtEl>
                                          <p:spTgt spid="6"/>
                                        </p:tgtEl>
                                        <p:attrNameLst>
                                          <p:attrName>ppt_y</p:attrName>
                                        </p:attrNameLst>
                                      </p:cBhvr>
                                      <p:tavLst>
                                        <p:tav tm="0">
                                          <p:val>
                                            <p:fltVal val="0.5"/>
                                          </p:val>
                                        </p:tav>
                                        <p:tav tm="100000">
                                          <p:val>
                                            <p:strVal val="#ppt_y"/>
                                          </p:val>
                                        </p:tav>
                                      </p:tavLst>
                                    </p:anim>
                                  </p:childTnLst>
                                </p:cTn>
                              </p:par>
                            </p:childTnLst>
                          </p:cTn>
                        </p:par>
                        <p:par>
                          <p:cTn id="39" fill="hold" nodeType="afterGroup">
                            <p:stCondLst>
                              <p:cond delay="6200"/>
                            </p:stCondLst>
                            <p:childTnLst>
                              <p:par>
                                <p:cTn id="40" presetID="16" presetClass="entr" presetSubtype="21"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par>
                          <p:cTn id="43" fill="hold" nodeType="afterGroup">
                            <p:stCondLst>
                              <p:cond delay="6700"/>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400"/>
                                        <p:tgtEl>
                                          <p:spTgt spid="3"/>
                                        </p:tgtEl>
                                      </p:cBhvr>
                                    </p:animEffect>
                                  </p:childTnLst>
                                </p:cTn>
                              </p:par>
                            </p:childTnLst>
                          </p:cTn>
                        </p:par>
                        <p:par>
                          <p:cTn id="47" fill="hold" nodeType="afterGroup">
                            <p:stCondLst>
                              <p:cond delay="7100"/>
                            </p:stCondLst>
                            <p:childTnLst>
                              <p:par>
                                <p:cTn id="48" presetID="10" presetClass="entr" presetSubtype="0"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400"/>
                                        <p:tgtEl>
                                          <p:spTgt spid="5"/>
                                        </p:tgtEl>
                                      </p:cBhvr>
                                    </p:animEffect>
                                  </p:childTnLst>
                                </p:cTn>
                              </p:par>
                            </p:childTnLst>
                          </p:cTn>
                        </p:par>
                        <p:par>
                          <p:cTn id="51" fill="hold" nodeType="afterGroup">
                            <p:stCondLst>
                              <p:cond delay="7500"/>
                            </p:stCondLst>
                            <p:childTnLst>
                              <p:par>
                                <p:cTn id="52" presetID="10" presetClass="entr" presetSubtype="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400"/>
                                        <p:tgtEl>
                                          <p:spTgt spid="6"/>
                                        </p:tgtEl>
                                      </p:cBhvr>
                                    </p:animEffect>
                                  </p:childTnLst>
                                </p:cTn>
                              </p:par>
                            </p:childTnLst>
                          </p:cTn>
                        </p:par>
                        <p:par>
                          <p:cTn id="55" fill="hold" nodeType="afterGroup">
                            <p:stCondLst>
                              <p:cond delay="7900"/>
                            </p:stCondLst>
                            <p:childTnLst>
                              <p:par>
                                <p:cTn id="56" presetID="22" presetClass="entr" presetSubtype="1" fill="hold"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up)">
                                      <p:cBhvr>
                                        <p:cTn id="58" dur="500"/>
                                        <p:tgtEl>
                                          <p:spTgt spid="4"/>
                                        </p:tgtEl>
                                      </p:cBhvr>
                                    </p:animEffect>
                                  </p:childTnLst>
                                </p:cTn>
                              </p:par>
                            </p:childTnLst>
                          </p:cTn>
                        </p:par>
                        <p:par>
                          <p:cTn id="59" fill="hold" nodeType="afterGroup">
                            <p:stCondLst>
                              <p:cond delay="8400"/>
                            </p:stCondLst>
                            <p:childTnLst>
                              <p:par>
                                <p:cTn id="60" presetID="16" presetClass="entr" presetSubtype="21"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barn(inVertical)">
                                      <p:cBhvr>
                                        <p:cTn id="6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a:spLocks/>
          </p:cNvSpPr>
          <p:nvPr/>
        </p:nvSpPr>
        <p:spPr bwMode="gray">
          <a:xfrm>
            <a:off x="923066" y="925159"/>
            <a:ext cx="4065764" cy="2088444"/>
          </a:xfrm>
          <a:custGeom>
            <a:avLst/>
            <a:gdLst>
              <a:gd name="T0" fmla="*/ 2304 w 2305"/>
              <a:gd name="T1" fmla="*/ 691 h 1184"/>
              <a:gd name="T2" fmla="*/ 1991 w 2305"/>
              <a:gd name="T3" fmla="*/ 833 h 1184"/>
              <a:gd name="T4" fmla="*/ 1817 w 2305"/>
              <a:gd name="T5" fmla="*/ 1184 h 1184"/>
              <a:gd name="T6" fmla="*/ 0 w 2305"/>
              <a:gd name="T7" fmla="*/ 1184 h 1184"/>
              <a:gd name="T8" fmla="*/ 0 w 2305"/>
              <a:gd name="T9" fmla="*/ 1 h 1184"/>
              <a:gd name="T10" fmla="*/ 2305 w 2305"/>
              <a:gd name="T11" fmla="*/ 0 h 1184"/>
              <a:gd name="T12" fmla="*/ 2304 w 2305"/>
              <a:gd name="T13" fmla="*/ 691 h 1184"/>
            </a:gdLst>
            <a:ahLst/>
            <a:cxnLst>
              <a:cxn ang="0">
                <a:pos x="T0" y="T1"/>
              </a:cxn>
              <a:cxn ang="0">
                <a:pos x="T2" y="T3"/>
              </a:cxn>
              <a:cxn ang="0">
                <a:pos x="T4" y="T5"/>
              </a:cxn>
              <a:cxn ang="0">
                <a:pos x="T6" y="T7"/>
              </a:cxn>
              <a:cxn ang="0">
                <a:pos x="T8" y="T9"/>
              </a:cxn>
              <a:cxn ang="0">
                <a:pos x="T10" y="T11"/>
              </a:cxn>
              <a:cxn ang="0">
                <a:pos x="T12" y="T13"/>
              </a:cxn>
            </a:cxnLst>
            <a:rect l="0" t="0" r="r" b="b"/>
            <a:pathLst>
              <a:path w="2305" h="1184">
                <a:moveTo>
                  <a:pt x="2304" y="691"/>
                </a:moveTo>
                <a:cubicBezTo>
                  <a:pt x="2183" y="700"/>
                  <a:pt x="2056" y="766"/>
                  <a:pt x="1991" y="833"/>
                </a:cubicBezTo>
                <a:cubicBezTo>
                  <a:pt x="1926" y="900"/>
                  <a:pt x="1835" y="1007"/>
                  <a:pt x="1817" y="1184"/>
                </a:cubicBezTo>
                <a:lnTo>
                  <a:pt x="0" y="1184"/>
                </a:lnTo>
                <a:lnTo>
                  <a:pt x="0" y="1"/>
                </a:lnTo>
                <a:lnTo>
                  <a:pt x="2305" y="0"/>
                </a:lnTo>
                <a:lnTo>
                  <a:pt x="2304" y="691"/>
                </a:ln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4" name="Freeform 5"/>
          <p:cNvSpPr>
            <a:spLocks/>
          </p:cNvSpPr>
          <p:nvPr/>
        </p:nvSpPr>
        <p:spPr bwMode="gray">
          <a:xfrm>
            <a:off x="5174701" y="925159"/>
            <a:ext cx="4065763" cy="2088444"/>
          </a:xfrm>
          <a:custGeom>
            <a:avLst/>
            <a:gdLst>
              <a:gd name="T0" fmla="*/ 1 w 2305"/>
              <a:gd name="T1" fmla="*/ 691 h 1184"/>
              <a:gd name="T2" fmla="*/ 314 w 2305"/>
              <a:gd name="T3" fmla="*/ 833 h 1184"/>
              <a:gd name="T4" fmla="*/ 481 w 2305"/>
              <a:gd name="T5" fmla="*/ 1182 h 1184"/>
              <a:gd name="T6" fmla="*/ 2305 w 2305"/>
              <a:gd name="T7" fmla="*/ 1184 h 1184"/>
              <a:gd name="T8" fmla="*/ 2305 w 2305"/>
              <a:gd name="T9" fmla="*/ 1 h 1184"/>
              <a:gd name="T10" fmla="*/ 0 w 2305"/>
              <a:gd name="T11" fmla="*/ 0 h 1184"/>
              <a:gd name="T12" fmla="*/ 1 w 2305"/>
              <a:gd name="T13" fmla="*/ 691 h 1184"/>
            </a:gdLst>
            <a:ahLst/>
            <a:cxnLst>
              <a:cxn ang="0">
                <a:pos x="T0" y="T1"/>
              </a:cxn>
              <a:cxn ang="0">
                <a:pos x="T2" y="T3"/>
              </a:cxn>
              <a:cxn ang="0">
                <a:pos x="T4" y="T5"/>
              </a:cxn>
              <a:cxn ang="0">
                <a:pos x="T6" y="T7"/>
              </a:cxn>
              <a:cxn ang="0">
                <a:pos x="T8" y="T9"/>
              </a:cxn>
              <a:cxn ang="0">
                <a:pos x="T10" y="T11"/>
              </a:cxn>
              <a:cxn ang="0">
                <a:pos x="T12" y="T13"/>
              </a:cxn>
            </a:cxnLst>
            <a:rect l="0" t="0" r="r" b="b"/>
            <a:pathLst>
              <a:path w="2305" h="1184">
                <a:moveTo>
                  <a:pt x="1" y="691"/>
                </a:moveTo>
                <a:cubicBezTo>
                  <a:pt x="122" y="700"/>
                  <a:pt x="249" y="766"/>
                  <a:pt x="314" y="833"/>
                </a:cubicBezTo>
                <a:cubicBezTo>
                  <a:pt x="379" y="900"/>
                  <a:pt x="463" y="1005"/>
                  <a:pt x="481" y="1182"/>
                </a:cubicBezTo>
                <a:lnTo>
                  <a:pt x="2305" y="1184"/>
                </a:lnTo>
                <a:lnTo>
                  <a:pt x="2305" y="1"/>
                </a:lnTo>
                <a:lnTo>
                  <a:pt x="0" y="0"/>
                </a:lnTo>
                <a:lnTo>
                  <a:pt x="1" y="691"/>
                </a:ln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6" name="Freeform 7"/>
          <p:cNvSpPr>
            <a:spLocks/>
          </p:cNvSpPr>
          <p:nvPr/>
        </p:nvSpPr>
        <p:spPr bwMode="gray">
          <a:xfrm>
            <a:off x="919538" y="3238251"/>
            <a:ext cx="4065764" cy="2088444"/>
          </a:xfrm>
          <a:custGeom>
            <a:avLst/>
            <a:gdLst>
              <a:gd name="T0" fmla="*/ 2304 w 2305"/>
              <a:gd name="T1" fmla="*/ 493 h 1184"/>
              <a:gd name="T2" fmla="*/ 1991 w 2305"/>
              <a:gd name="T3" fmla="*/ 351 h 1184"/>
              <a:gd name="T4" fmla="*/ 1813 w 2305"/>
              <a:gd name="T5" fmla="*/ 1 h 1184"/>
              <a:gd name="T6" fmla="*/ 0 w 2305"/>
              <a:gd name="T7" fmla="*/ 0 h 1184"/>
              <a:gd name="T8" fmla="*/ 0 w 2305"/>
              <a:gd name="T9" fmla="*/ 1183 h 1184"/>
              <a:gd name="T10" fmla="*/ 2305 w 2305"/>
              <a:gd name="T11" fmla="*/ 1184 h 1184"/>
              <a:gd name="T12" fmla="*/ 2304 w 2305"/>
              <a:gd name="T13" fmla="*/ 493 h 1184"/>
            </a:gdLst>
            <a:ahLst/>
            <a:cxnLst>
              <a:cxn ang="0">
                <a:pos x="T0" y="T1"/>
              </a:cxn>
              <a:cxn ang="0">
                <a:pos x="T2" y="T3"/>
              </a:cxn>
              <a:cxn ang="0">
                <a:pos x="T4" y="T5"/>
              </a:cxn>
              <a:cxn ang="0">
                <a:pos x="T6" y="T7"/>
              </a:cxn>
              <a:cxn ang="0">
                <a:pos x="T8" y="T9"/>
              </a:cxn>
              <a:cxn ang="0">
                <a:pos x="T10" y="T11"/>
              </a:cxn>
              <a:cxn ang="0">
                <a:pos x="T12" y="T13"/>
              </a:cxn>
            </a:cxnLst>
            <a:rect l="0" t="0" r="r" b="b"/>
            <a:pathLst>
              <a:path w="2305" h="1184">
                <a:moveTo>
                  <a:pt x="2304" y="493"/>
                </a:moveTo>
                <a:cubicBezTo>
                  <a:pt x="2183" y="484"/>
                  <a:pt x="2056" y="418"/>
                  <a:pt x="1991" y="351"/>
                </a:cubicBezTo>
                <a:cubicBezTo>
                  <a:pt x="1926" y="284"/>
                  <a:pt x="1831" y="178"/>
                  <a:pt x="1813" y="1"/>
                </a:cubicBezTo>
                <a:lnTo>
                  <a:pt x="0" y="0"/>
                </a:lnTo>
                <a:lnTo>
                  <a:pt x="0" y="1183"/>
                </a:lnTo>
                <a:lnTo>
                  <a:pt x="2305" y="1184"/>
                </a:lnTo>
                <a:lnTo>
                  <a:pt x="2304" y="493"/>
                </a:ln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7" name="Freeform 8"/>
          <p:cNvSpPr>
            <a:spLocks/>
          </p:cNvSpPr>
          <p:nvPr/>
        </p:nvSpPr>
        <p:spPr bwMode="gray">
          <a:xfrm>
            <a:off x="5171181" y="3227670"/>
            <a:ext cx="4065763" cy="2090209"/>
          </a:xfrm>
          <a:custGeom>
            <a:avLst/>
            <a:gdLst>
              <a:gd name="T0" fmla="*/ 1 w 2305"/>
              <a:gd name="T1" fmla="*/ 494 h 1185"/>
              <a:gd name="T2" fmla="*/ 314 w 2305"/>
              <a:gd name="T3" fmla="*/ 352 h 1185"/>
              <a:gd name="T4" fmla="*/ 483 w 2305"/>
              <a:gd name="T5" fmla="*/ 0 h 1185"/>
              <a:gd name="T6" fmla="*/ 2305 w 2305"/>
              <a:gd name="T7" fmla="*/ 1 h 1185"/>
              <a:gd name="T8" fmla="*/ 2305 w 2305"/>
              <a:gd name="T9" fmla="*/ 1184 h 1185"/>
              <a:gd name="T10" fmla="*/ 0 w 2305"/>
              <a:gd name="T11" fmla="*/ 1185 h 1185"/>
              <a:gd name="T12" fmla="*/ 1 w 2305"/>
              <a:gd name="T13" fmla="*/ 494 h 1185"/>
            </a:gdLst>
            <a:ahLst/>
            <a:cxnLst>
              <a:cxn ang="0">
                <a:pos x="T0" y="T1"/>
              </a:cxn>
              <a:cxn ang="0">
                <a:pos x="T2" y="T3"/>
              </a:cxn>
              <a:cxn ang="0">
                <a:pos x="T4" y="T5"/>
              </a:cxn>
              <a:cxn ang="0">
                <a:pos x="T6" y="T7"/>
              </a:cxn>
              <a:cxn ang="0">
                <a:pos x="T8" y="T9"/>
              </a:cxn>
              <a:cxn ang="0">
                <a:pos x="T10" y="T11"/>
              </a:cxn>
              <a:cxn ang="0">
                <a:pos x="T12" y="T13"/>
              </a:cxn>
            </a:cxnLst>
            <a:rect l="0" t="0" r="r" b="b"/>
            <a:pathLst>
              <a:path w="2305" h="1185">
                <a:moveTo>
                  <a:pt x="1" y="494"/>
                </a:moveTo>
                <a:cubicBezTo>
                  <a:pt x="122" y="485"/>
                  <a:pt x="249" y="419"/>
                  <a:pt x="314" y="352"/>
                </a:cubicBezTo>
                <a:cubicBezTo>
                  <a:pt x="379" y="285"/>
                  <a:pt x="465" y="177"/>
                  <a:pt x="483" y="0"/>
                </a:cubicBezTo>
                <a:lnTo>
                  <a:pt x="2305" y="1"/>
                </a:lnTo>
                <a:lnTo>
                  <a:pt x="2305" y="1184"/>
                </a:lnTo>
                <a:lnTo>
                  <a:pt x="0" y="1185"/>
                </a:lnTo>
                <a:lnTo>
                  <a:pt x="1" y="494"/>
                </a:ln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grpSp>
        <p:nvGrpSpPr>
          <p:cNvPr id="32" name="组合 31"/>
          <p:cNvGrpSpPr>
            <a:grpSpLocks/>
          </p:cNvGrpSpPr>
          <p:nvPr/>
        </p:nvGrpSpPr>
        <p:grpSpPr bwMode="auto">
          <a:xfrm>
            <a:off x="922515" y="1058332"/>
            <a:ext cx="4058708" cy="469194"/>
            <a:chOff x="830759" y="1320379"/>
            <a:chExt cx="3652838" cy="422275"/>
          </a:xfrm>
        </p:grpSpPr>
        <p:sp>
          <p:nvSpPr>
            <p:cNvPr id="36895" name="Rectangle 4"/>
            <p:cNvSpPr>
              <a:spLocks noChangeArrowheads="1"/>
            </p:cNvSpPr>
            <p:nvPr/>
          </p:nvSpPr>
          <p:spPr bwMode="gray">
            <a:xfrm>
              <a:off x="830759" y="1320379"/>
              <a:ext cx="3652838" cy="422275"/>
            </a:xfrm>
            <a:prstGeom prst="rect">
              <a:avLst/>
            </a:prstGeom>
            <a:solidFill>
              <a:srgbClr val="1E8FB2">
                <a:alpha val="79999"/>
              </a:srgbClr>
            </a:solidFill>
            <a:ln w="9525">
              <a:noFill/>
              <a:miter lim="800000"/>
              <a:headEnd/>
              <a:tailEnd/>
            </a:ln>
          </p:spPr>
          <p:txBody>
            <a:bodyPr wrap="none" anchor="ctr"/>
            <a:lstStyle/>
            <a:p>
              <a:endParaRPr lang="zh-CN" altLang="en-US"/>
            </a:p>
          </p:txBody>
        </p:sp>
        <p:sp>
          <p:nvSpPr>
            <p:cNvPr id="36896" name="Rectangle 11"/>
            <p:cNvSpPr>
              <a:spLocks noChangeArrowheads="1"/>
            </p:cNvSpPr>
            <p:nvPr/>
          </p:nvSpPr>
          <p:spPr bwMode="gray">
            <a:xfrm>
              <a:off x="976809" y="1331461"/>
              <a:ext cx="2257425" cy="390857"/>
            </a:xfrm>
            <a:prstGeom prst="rect">
              <a:avLst/>
            </a:prstGeom>
            <a:noFill/>
            <a:ln w="9525">
              <a:noFill/>
              <a:miter lim="800000"/>
              <a:headEnd/>
              <a:tailEnd/>
            </a:ln>
          </p:spPr>
          <p:txBody>
            <a:bodyPr>
              <a:spAutoFit/>
            </a:bodyPr>
            <a:lstStyle/>
            <a:p>
              <a:pPr algn="ctr"/>
              <a:r>
                <a:rPr lang="zh-CN" altLang="en-US" sz="2222">
                  <a:solidFill>
                    <a:srgbClr val="BCE8F2"/>
                  </a:solidFill>
                  <a:latin typeface="方正兰亭中黑_GBK" pitchFamily="2" charset="-122"/>
                  <a:ea typeface="方正兰亭中黑_GBK" pitchFamily="2" charset="-122"/>
                </a:rPr>
                <a:t>单击此处添加标题</a:t>
              </a:r>
            </a:p>
          </p:txBody>
        </p:sp>
      </p:grpSp>
      <p:sp>
        <p:nvSpPr>
          <p:cNvPr id="14" name="Rectangle 17"/>
          <p:cNvSpPr>
            <a:spLocks noChangeArrowheads="1"/>
          </p:cNvSpPr>
          <p:nvPr/>
        </p:nvSpPr>
        <p:spPr bwMode="gray">
          <a:xfrm>
            <a:off x="1065389" y="1806223"/>
            <a:ext cx="3282598" cy="502573"/>
          </a:xfrm>
          <a:prstGeom prst="rect">
            <a:avLst/>
          </a:prstGeom>
          <a:noFill/>
          <a:ln w="9525">
            <a:noFill/>
            <a:miter lim="800000"/>
            <a:headEnd/>
            <a:tailEnd/>
          </a:ln>
        </p:spPr>
        <p:txBody>
          <a:bodyPr>
            <a:spAutoFit/>
          </a:bodyPr>
          <a:lstStyle/>
          <a:p>
            <a:r>
              <a:rPr lang="zh-CN" altLang="en-US" sz="1333">
                <a:solidFill>
                  <a:srgbClr val="BCE8F2"/>
                </a:solidFill>
                <a:latin typeface="方正正纤黑简体" pitchFamily="2" charset="-122"/>
                <a:ea typeface="方正正纤黑简体" pitchFamily="2" charset="-122"/>
              </a:rPr>
              <a:t>单击此处添加文字单击此处添加文字单击此处添加文字单击此处添加文字</a:t>
            </a:r>
            <a:endParaRPr lang="en-US" altLang="zh-CN" sz="1333">
              <a:solidFill>
                <a:srgbClr val="BCE8F2"/>
              </a:solidFill>
              <a:latin typeface="方正正纤黑简体" pitchFamily="2" charset="-122"/>
              <a:ea typeface="方正正纤黑简体" pitchFamily="2" charset="-122"/>
            </a:endParaRPr>
          </a:p>
        </p:txBody>
      </p:sp>
      <p:sp>
        <p:nvSpPr>
          <p:cNvPr id="15" name="Rectangle 18"/>
          <p:cNvSpPr>
            <a:spLocks noChangeArrowheads="1"/>
          </p:cNvSpPr>
          <p:nvPr/>
        </p:nvSpPr>
        <p:spPr bwMode="gray">
          <a:xfrm>
            <a:off x="5785556" y="1802695"/>
            <a:ext cx="3321403" cy="502573"/>
          </a:xfrm>
          <a:prstGeom prst="rect">
            <a:avLst/>
          </a:prstGeom>
          <a:noFill/>
          <a:ln w="9525">
            <a:noFill/>
            <a:miter lim="800000"/>
            <a:headEnd/>
            <a:tailEnd/>
          </a:ln>
        </p:spPr>
        <p:txBody>
          <a:bodyPr>
            <a:spAutoFit/>
          </a:bodyPr>
          <a:lstStyle/>
          <a:p>
            <a:pPr algn="r"/>
            <a:r>
              <a:rPr lang="zh-CN" altLang="en-US" sz="1333">
                <a:solidFill>
                  <a:srgbClr val="BCE8F2"/>
                </a:solidFill>
                <a:latin typeface="方正正纤黑简体" pitchFamily="2" charset="-122"/>
                <a:ea typeface="方正正纤黑简体" pitchFamily="2" charset="-122"/>
              </a:rPr>
              <a:t>单击此处添加文字单击此处添加文字单击此处添加文字单击此处添加文字</a:t>
            </a:r>
            <a:endParaRPr lang="en-US" altLang="zh-CN" sz="1333">
              <a:solidFill>
                <a:srgbClr val="BCE8F2"/>
              </a:solidFill>
              <a:latin typeface="方正正纤黑简体" pitchFamily="2" charset="-122"/>
              <a:ea typeface="方正正纤黑简体" pitchFamily="2" charset="-122"/>
            </a:endParaRPr>
          </a:p>
        </p:txBody>
      </p:sp>
      <p:sp>
        <p:nvSpPr>
          <p:cNvPr id="16" name="Text Box 26"/>
          <p:cNvSpPr txBox="1">
            <a:spLocks noChangeArrowheads="1"/>
          </p:cNvSpPr>
          <p:nvPr/>
        </p:nvSpPr>
        <p:spPr bwMode="gray">
          <a:xfrm>
            <a:off x="1000126" y="4256265"/>
            <a:ext cx="3725333" cy="666657"/>
          </a:xfrm>
          <a:prstGeom prst="rect">
            <a:avLst/>
          </a:prstGeom>
          <a:noFill/>
          <a:ln w="9525">
            <a:noFill/>
            <a:miter lim="800000"/>
            <a:headEnd/>
            <a:tailEnd/>
          </a:ln>
        </p:spPr>
        <p:txBody>
          <a:bodyPr>
            <a:spAutoFit/>
          </a:bodyPr>
          <a:lstStyle/>
          <a:p>
            <a:pPr>
              <a:lnSpc>
                <a:spcPct val="60000"/>
              </a:lnSpc>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nSpc>
                <a:spcPct val="60000"/>
              </a:lnSpc>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nSpc>
                <a:spcPct val="60000"/>
              </a:lnSpc>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sp>
        <p:nvSpPr>
          <p:cNvPr id="17" name="Text Box 27"/>
          <p:cNvSpPr txBox="1">
            <a:spLocks noChangeArrowheads="1"/>
          </p:cNvSpPr>
          <p:nvPr/>
        </p:nvSpPr>
        <p:spPr bwMode="gray">
          <a:xfrm>
            <a:off x="5358695" y="4256265"/>
            <a:ext cx="3725333" cy="666657"/>
          </a:xfrm>
          <a:prstGeom prst="rect">
            <a:avLst/>
          </a:prstGeom>
          <a:noFill/>
          <a:ln w="9525">
            <a:noFill/>
            <a:miter lim="800000"/>
            <a:headEnd/>
            <a:tailEnd/>
          </a:ln>
        </p:spPr>
        <p:txBody>
          <a:bodyPr>
            <a:spAutoFit/>
          </a:bodyPr>
          <a:lstStyle/>
          <a:p>
            <a:pPr algn="r">
              <a:lnSpc>
                <a:spcPct val="60000"/>
              </a:lnSpc>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gn="r">
              <a:lnSpc>
                <a:spcPct val="60000"/>
              </a:lnSpc>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gn="r">
              <a:lnSpc>
                <a:spcPct val="60000"/>
              </a:lnSpc>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grpSp>
        <p:nvGrpSpPr>
          <p:cNvPr id="34" name="组合 33"/>
          <p:cNvGrpSpPr>
            <a:grpSpLocks/>
          </p:cNvGrpSpPr>
          <p:nvPr/>
        </p:nvGrpSpPr>
        <p:grpSpPr bwMode="auto">
          <a:xfrm>
            <a:off x="918987" y="3356680"/>
            <a:ext cx="3517194" cy="513291"/>
            <a:chOff x="827584" y="3389462"/>
            <a:chExt cx="3165475" cy="461962"/>
          </a:xfrm>
        </p:grpSpPr>
        <p:sp>
          <p:nvSpPr>
            <p:cNvPr id="36893" name="Freeform 10"/>
            <p:cNvSpPr>
              <a:spLocks/>
            </p:cNvSpPr>
            <p:nvPr/>
          </p:nvSpPr>
          <p:spPr bwMode="gray">
            <a:xfrm flipH="1">
              <a:off x="827584" y="3389462"/>
              <a:ext cx="3165475" cy="461962"/>
            </a:xfrm>
            <a:custGeom>
              <a:avLst/>
              <a:gdLst>
                <a:gd name="T0" fmla="*/ 2147483647 w 2007"/>
                <a:gd name="T1" fmla="*/ 2147483647 h 291"/>
                <a:gd name="T2" fmla="*/ 0 w 2007"/>
                <a:gd name="T3" fmla="*/ 2147483647 h 291"/>
                <a:gd name="T4" fmla="*/ 2147483647 w 2007"/>
                <a:gd name="T5" fmla="*/ 2147483647 h 291"/>
                <a:gd name="T6" fmla="*/ 2147483647 w 2007"/>
                <a:gd name="T7" fmla="*/ 0 h 291"/>
                <a:gd name="T8" fmla="*/ 2147483647 w 2007"/>
                <a:gd name="T9" fmla="*/ 2147483647 h 291"/>
                <a:gd name="T10" fmla="*/ 0 60000 65536"/>
                <a:gd name="T11" fmla="*/ 0 60000 65536"/>
                <a:gd name="T12" fmla="*/ 0 60000 65536"/>
                <a:gd name="T13" fmla="*/ 0 60000 65536"/>
                <a:gd name="T14" fmla="*/ 0 60000 65536"/>
                <a:gd name="T15" fmla="*/ 0 w 2007"/>
                <a:gd name="T16" fmla="*/ 0 h 291"/>
                <a:gd name="T17" fmla="*/ 2007 w 2007"/>
                <a:gd name="T18" fmla="*/ 291 h 291"/>
              </a:gdLst>
              <a:ahLst/>
              <a:cxnLst>
                <a:cxn ang="T10">
                  <a:pos x="T0" y="T1"/>
                </a:cxn>
                <a:cxn ang="T11">
                  <a:pos x="T2" y="T3"/>
                </a:cxn>
                <a:cxn ang="T12">
                  <a:pos x="T4" y="T5"/>
                </a:cxn>
                <a:cxn ang="T13">
                  <a:pos x="T6" y="T7"/>
                </a:cxn>
                <a:cxn ang="T14">
                  <a:pos x="T8" y="T9"/>
                </a:cxn>
              </a:cxnLst>
              <a:rect l="T15" t="T16" r="T17" b="T18"/>
              <a:pathLst>
                <a:path w="2007" h="291">
                  <a:moveTo>
                    <a:pt x="176" y="3"/>
                  </a:moveTo>
                  <a:cubicBezTo>
                    <a:pt x="133" y="163"/>
                    <a:pt x="72" y="214"/>
                    <a:pt x="0" y="291"/>
                  </a:cubicBezTo>
                  <a:lnTo>
                    <a:pt x="2007" y="291"/>
                  </a:lnTo>
                  <a:lnTo>
                    <a:pt x="2007" y="0"/>
                  </a:lnTo>
                  <a:lnTo>
                    <a:pt x="176" y="3"/>
                  </a:lnTo>
                  <a:close/>
                </a:path>
              </a:pathLst>
            </a:custGeom>
            <a:solidFill>
              <a:srgbClr val="1E8FB2">
                <a:alpha val="79999"/>
              </a:srgbClr>
            </a:solidFill>
            <a:ln w="9525">
              <a:noFill/>
              <a:round/>
              <a:headEnd/>
              <a:tailEnd/>
            </a:ln>
          </p:spPr>
          <p:txBody>
            <a:bodyPr wrap="none" anchor="ctr"/>
            <a:lstStyle/>
            <a:p>
              <a:endParaRPr lang="zh-CN" altLang="en-US"/>
            </a:p>
          </p:txBody>
        </p:sp>
        <p:sp>
          <p:nvSpPr>
            <p:cNvPr id="36894" name="Rectangle 11"/>
            <p:cNvSpPr>
              <a:spLocks noChangeArrowheads="1"/>
            </p:cNvSpPr>
            <p:nvPr/>
          </p:nvSpPr>
          <p:spPr bwMode="gray">
            <a:xfrm>
              <a:off x="976809" y="3420388"/>
              <a:ext cx="2257425" cy="390857"/>
            </a:xfrm>
            <a:prstGeom prst="rect">
              <a:avLst/>
            </a:prstGeom>
            <a:noFill/>
            <a:ln w="9525">
              <a:noFill/>
              <a:miter lim="800000"/>
              <a:headEnd/>
              <a:tailEnd/>
            </a:ln>
          </p:spPr>
          <p:txBody>
            <a:bodyPr>
              <a:spAutoFit/>
            </a:bodyPr>
            <a:lstStyle/>
            <a:p>
              <a:pPr algn="ctr"/>
              <a:r>
                <a:rPr lang="zh-CN" altLang="en-US" sz="2222">
                  <a:solidFill>
                    <a:srgbClr val="BCE8F2"/>
                  </a:solidFill>
                  <a:latin typeface="方正兰亭中黑_GBK" pitchFamily="2" charset="-122"/>
                  <a:ea typeface="方正兰亭中黑_GBK" pitchFamily="2" charset="-122"/>
                </a:rPr>
                <a:t>单击此处添加标题</a:t>
              </a:r>
            </a:p>
          </p:txBody>
        </p:sp>
      </p:grpSp>
      <p:grpSp>
        <p:nvGrpSpPr>
          <p:cNvPr id="33" name="组合 32"/>
          <p:cNvGrpSpPr>
            <a:grpSpLocks/>
          </p:cNvGrpSpPr>
          <p:nvPr/>
        </p:nvGrpSpPr>
        <p:grpSpPr bwMode="auto">
          <a:xfrm>
            <a:off x="5166431" y="1058332"/>
            <a:ext cx="4071056" cy="469194"/>
            <a:chOff x="4649291" y="1320379"/>
            <a:chExt cx="3663950" cy="422275"/>
          </a:xfrm>
        </p:grpSpPr>
        <p:sp>
          <p:nvSpPr>
            <p:cNvPr id="36891" name="Rectangle 6"/>
            <p:cNvSpPr>
              <a:spLocks noChangeArrowheads="1"/>
            </p:cNvSpPr>
            <p:nvPr/>
          </p:nvSpPr>
          <p:spPr bwMode="gray">
            <a:xfrm flipH="1">
              <a:off x="4649291" y="1320379"/>
              <a:ext cx="3663950" cy="422275"/>
            </a:xfrm>
            <a:prstGeom prst="rect">
              <a:avLst/>
            </a:prstGeom>
            <a:solidFill>
              <a:srgbClr val="1E8FB2">
                <a:alpha val="79999"/>
              </a:srgbClr>
            </a:solidFill>
            <a:ln w="9525">
              <a:noFill/>
              <a:miter lim="800000"/>
              <a:headEnd/>
              <a:tailEnd/>
            </a:ln>
          </p:spPr>
          <p:txBody>
            <a:bodyPr wrap="none" anchor="ctr"/>
            <a:lstStyle/>
            <a:p>
              <a:endParaRPr lang="zh-CN" altLang="en-US"/>
            </a:p>
          </p:txBody>
        </p:sp>
        <p:sp>
          <p:nvSpPr>
            <p:cNvPr id="36892" name="Rectangle 11"/>
            <p:cNvSpPr>
              <a:spLocks noChangeArrowheads="1"/>
            </p:cNvSpPr>
            <p:nvPr/>
          </p:nvSpPr>
          <p:spPr bwMode="gray">
            <a:xfrm>
              <a:off x="5917704" y="1331461"/>
              <a:ext cx="2257425" cy="390857"/>
            </a:xfrm>
            <a:prstGeom prst="rect">
              <a:avLst/>
            </a:prstGeom>
            <a:noFill/>
            <a:ln w="9525">
              <a:noFill/>
              <a:miter lim="800000"/>
              <a:headEnd/>
              <a:tailEnd/>
            </a:ln>
          </p:spPr>
          <p:txBody>
            <a:bodyPr>
              <a:spAutoFit/>
            </a:bodyPr>
            <a:lstStyle/>
            <a:p>
              <a:pPr algn="ctr"/>
              <a:r>
                <a:rPr lang="zh-CN" altLang="en-US" sz="2222">
                  <a:solidFill>
                    <a:srgbClr val="BCE8F2"/>
                  </a:solidFill>
                  <a:latin typeface="方正兰亭中黑_GBK" pitchFamily="2" charset="-122"/>
                  <a:ea typeface="方正兰亭中黑_GBK" pitchFamily="2" charset="-122"/>
                </a:rPr>
                <a:t>单击此处添加标题</a:t>
              </a:r>
            </a:p>
          </p:txBody>
        </p:sp>
      </p:grpSp>
      <p:grpSp>
        <p:nvGrpSpPr>
          <p:cNvPr id="35" name="组合 34"/>
          <p:cNvGrpSpPr>
            <a:grpSpLocks/>
          </p:cNvGrpSpPr>
          <p:nvPr/>
        </p:nvGrpSpPr>
        <p:grpSpPr bwMode="auto">
          <a:xfrm>
            <a:off x="5697361" y="3383137"/>
            <a:ext cx="3540126" cy="513292"/>
            <a:chOff x="5127128" y="3413274"/>
            <a:chExt cx="3186113" cy="461963"/>
          </a:xfrm>
        </p:grpSpPr>
        <p:sp>
          <p:nvSpPr>
            <p:cNvPr id="36889" name="Freeform 9"/>
            <p:cNvSpPr>
              <a:spLocks/>
            </p:cNvSpPr>
            <p:nvPr/>
          </p:nvSpPr>
          <p:spPr bwMode="gray">
            <a:xfrm>
              <a:off x="5127128" y="3413274"/>
              <a:ext cx="3186113" cy="461963"/>
            </a:xfrm>
            <a:custGeom>
              <a:avLst/>
              <a:gdLst>
                <a:gd name="T0" fmla="*/ 2147483647 w 2007"/>
                <a:gd name="T1" fmla="*/ 2147483647 h 291"/>
                <a:gd name="T2" fmla="*/ 0 w 2007"/>
                <a:gd name="T3" fmla="*/ 2147483647 h 291"/>
                <a:gd name="T4" fmla="*/ 2147483647 w 2007"/>
                <a:gd name="T5" fmla="*/ 2147483647 h 291"/>
                <a:gd name="T6" fmla="*/ 2147483647 w 2007"/>
                <a:gd name="T7" fmla="*/ 0 h 291"/>
                <a:gd name="T8" fmla="*/ 2147483647 w 2007"/>
                <a:gd name="T9" fmla="*/ 2147483647 h 291"/>
                <a:gd name="T10" fmla="*/ 0 60000 65536"/>
                <a:gd name="T11" fmla="*/ 0 60000 65536"/>
                <a:gd name="T12" fmla="*/ 0 60000 65536"/>
                <a:gd name="T13" fmla="*/ 0 60000 65536"/>
                <a:gd name="T14" fmla="*/ 0 60000 65536"/>
                <a:gd name="T15" fmla="*/ 0 w 2007"/>
                <a:gd name="T16" fmla="*/ 0 h 291"/>
                <a:gd name="T17" fmla="*/ 2007 w 2007"/>
                <a:gd name="T18" fmla="*/ 291 h 291"/>
              </a:gdLst>
              <a:ahLst/>
              <a:cxnLst>
                <a:cxn ang="T10">
                  <a:pos x="T0" y="T1"/>
                </a:cxn>
                <a:cxn ang="T11">
                  <a:pos x="T2" y="T3"/>
                </a:cxn>
                <a:cxn ang="T12">
                  <a:pos x="T4" y="T5"/>
                </a:cxn>
                <a:cxn ang="T13">
                  <a:pos x="T6" y="T7"/>
                </a:cxn>
                <a:cxn ang="T14">
                  <a:pos x="T8" y="T9"/>
                </a:cxn>
              </a:cxnLst>
              <a:rect l="T15" t="T16" r="T17" b="T18"/>
              <a:pathLst>
                <a:path w="2007" h="291">
                  <a:moveTo>
                    <a:pt x="176" y="3"/>
                  </a:moveTo>
                  <a:cubicBezTo>
                    <a:pt x="133" y="163"/>
                    <a:pt x="72" y="214"/>
                    <a:pt x="0" y="291"/>
                  </a:cubicBezTo>
                  <a:lnTo>
                    <a:pt x="2007" y="291"/>
                  </a:lnTo>
                  <a:lnTo>
                    <a:pt x="2007" y="0"/>
                  </a:lnTo>
                  <a:lnTo>
                    <a:pt x="176" y="3"/>
                  </a:lnTo>
                  <a:close/>
                </a:path>
              </a:pathLst>
            </a:custGeom>
            <a:solidFill>
              <a:srgbClr val="1E8FB2">
                <a:alpha val="79999"/>
              </a:srgbClr>
            </a:solidFill>
            <a:ln w="9525">
              <a:noFill/>
              <a:round/>
              <a:headEnd/>
              <a:tailEnd/>
            </a:ln>
          </p:spPr>
          <p:txBody>
            <a:bodyPr wrap="none" anchor="ctr"/>
            <a:lstStyle/>
            <a:p>
              <a:endParaRPr lang="zh-CN" altLang="en-US"/>
            </a:p>
          </p:txBody>
        </p:sp>
        <p:sp>
          <p:nvSpPr>
            <p:cNvPr id="36890" name="Rectangle 11"/>
            <p:cNvSpPr>
              <a:spLocks noChangeArrowheads="1"/>
            </p:cNvSpPr>
            <p:nvPr/>
          </p:nvSpPr>
          <p:spPr bwMode="gray">
            <a:xfrm>
              <a:off x="5917704" y="3444200"/>
              <a:ext cx="2257425" cy="390857"/>
            </a:xfrm>
            <a:prstGeom prst="rect">
              <a:avLst/>
            </a:prstGeom>
            <a:noFill/>
            <a:ln w="9525">
              <a:noFill/>
              <a:miter lim="800000"/>
              <a:headEnd/>
              <a:tailEnd/>
            </a:ln>
          </p:spPr>
          <p:txBody>
            <a:bodyPr>
              <a:spAutoFit/>
            </a:bodyPr>
            <a:lstStyle/>
            <a:p>
              <a:pPr algn="ctr"/>
              <a:r>
                <a:rPr lang="zh-CN" altLang="en-US" sz="2222">
                  <a:solidFill>
                    <a:srgbClr val="BCE8F2"/>
                  </a:solidFill>
                  <a:latin typeface="方正兰亭中黑_GBK" pitchFamily="2" charset="-122"/>
                  <a:ea typeface="方正兰亭中黑_GBK" pitchFamily="2" charset="-122"/>
                </a:rPr>
                <a:t>单击此处添加标题</a:t>
              </a:r>
            </a:p>
          </p:txBody>
        </p:sp>
      </p:grpSp>
      <p:grpSp>
        <p:nvGrpSpPr>
          <p:cNvPr id="31" name="组合 30"/>
          <p:cNvGrpSpPr>
            <a:grpSpLocks/>
          </p:cNvGrpSpPr>
          <p:nvPr/>
        </p:nvGrpSpPr>
        <p:grpSpPr bwMode="auto">
          <a:xfrm>
            <a:off x="4319764" y="2365376"/>
            <a:ext cx="1509889" cy="1509889"/>
            <a:chOff x="3887185" y="2497460"/>
            <a:chExt cx="1358904" cy="1358904"/>
          </a:xfrm>
        </p:grpSpPr>
        <p:sp>
          <p:nvSpPr>
            <p:cNvPr id="26" name="椭圆 25"/>
            <p:cNvSpPr/>
            <p:nvPr/>
          </p:nvSpPr>
          <p:spPr>
            <a:xfrm>
              <a:off x="3887185" y="2497460"/>
              <a:ext cx="1358904" cy="1358904"/>
            </a:xfrm>
            <a:prstGeom prst="ellipse">
              <a:avLst/>
            </a:prstGeom>
            <a:noFill/>
            <a:ln>
              <a:solidFill>
                <a:srgbClr val="30B8D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888" name="Rectangle 11"/>
            <p:cNvSpPr>
              <a:spLocks noChangeArrowheads="1"/>
            </p:cNvSpPr>
            <p:nvPr/>
          </p:nvSpPr>
          <p:spPr bwMode="gray">
            <a:xfrm>
              <a:off x="3916241" y="3017485"/>
              <a:ext cx="1253900" cy="390859"/>
            </a:xfrm>
            <a:prstGeom prst="rect">
              <a:avLst/>
            </a:prstGeom>
            <a:noFill/>
            <a:ln w="9525">
              <a:noFill/>
              <a:miter lim="800000"/>
              <a:headEnd/>
              <a:tailEnd/>
            </a:ln>
          </p:spPr>
          <p:txBody>
            <a:bodyPr>
              <a:spAutoFit/>
            </a:bodyPr>
            <a:lstStyle/>
            <a:p>
              <a:pPr algn="ctr"/>
              <a:r>
                <a:rPr lang="zh-CN" altLang="en-US" sz="2222">
                  <a:solidFill>
                    <a:schemeClr val="bg1"/>
                  </a:solidFill>
                  <a:latin typeface="方正兰亭中黑_GBK" pitchFamily="2" charset="-122"/>
                  <a:ea typeface="方正兰亭中黑_GBK" pitchFamily="2" charset="-122"/>
                </a:rPr>
                <a:t>添加标题</a:t>
              </a:r>
            </a:p>
          </p:txBody>
        </p:sp>
      </p:grpSp>
      <p:sp>
        <p:nvSpPr>
          <p:cNvPr id="36" name="TextBox 13"/>
          <p:cNvSpPr txBox="1">
            <a:spLocks noChangeArrowheads="1"/>
          </p:cNvSpPr>
          <p:nvPr/>
        </p:nvSpPr>
        <p:spPr bwMode="auto">
          <a:xfrm>
            <a:off x="2951869" y="-3411"/>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 presetClass="entr" presetSubtype="9"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cTn>
                              </p:par>
                              <p:par>
                                <p:cTn id="15" presetID="2" presetClass="entr" presetSubtype="3"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12"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1500"/>
                            </p:stCondLst>
                            <p:childTnLst>
                              <p:par>
                                <p:cTn id="28" presetID="10" presetClass="entr" presetSubtype="0" repeatCount="200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300"/>
                                        <p:tgtEl>
                                          <p:spTgt spid="2"/>
                                        </p:tgtEl>
                                      </p:cBhvr>
                                    </p:animEffect>
                                  </p:childTnLst>
                                </p:cTn>
                              </p:par>
                            </p:childTnLst>
                          </p:cTn>
                        </p:par>
                        <p:par>
                          <p:cTn id="31" fill="hold" nodeType="afterGroup">
                            <p:stCondLst>
                              <p:cond delay="2100"/>
                            </p:stCondLst>
                            <p:childTnLst>
                              <p:par>
                                <p:cTn id="32" presetID="22" presetClass="entr" presetSubtype="8"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nodeType="afterGroup">
                            <p:stCondLst>
                              <p:cond delay="2600"/>
                            </p:stCondLst>
                            <p:childTnLst>
                              <p:par>
                                <p:cTn id="36" presetID="42"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3600"/>
                            </p:stCondLst>
                            <p:childTnLst>
                              <p:par>
                                <p:cTn id="42" presetID="10" presetClass="entr" presetSubtype="0" repeatCount="2000"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300"/>
                                        <p:tgtEl>
                                          <p:spTgt spid="4"/>
                                        </p:tgtEl>
                                      </p:cBhvr>
                                    </p:animEffect>
                                  </p:childTnLst>
                                </p:cTn>
                              </p:par>
                            </p:childTnLst>
                          </p:cTn>
                        </p:par>
                        <p:par>
                          <p:cTn id="45" fill="hold" nodeType="afterGroup">
                            <p:stCondLst>
                              <p:cond delay="4200"/>
                            </p:stCondLst>
                            <p:childTnLst>
                              <p:par>
                                <p:cTn id="46" presetID="22" presetClass="entr" presetSubtype="8"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nodeType="afterGroup">
                            <p:stCondLst>
                              <p:cond delay="4700"/>
                            </p:stCondLst>
                            <p:childTnLst>
                              <p:par>
                                <p:cTn id="50" presetID="42"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childTnLst>
                          </p:cTn>
                        </p:par>
                        <p:par>
                          <p:cTn id="55" fill="hold" nodeType="afterGroup">
                            <p:stCondLst>
                              <p:cond delay="5700"/>
                            </p:stCondLst>
                            <p:childTnLst>
                              <p:par>
                                <p:cTn id="56" presetID="10" presetClass="entr" presetSubtype="0" repeatCount="2000"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300"/>
                                        <p:tgtEl>
                                          <p:spTgt spid="7"/>
                                        </p:tgtEl>
                                      </p:cBhvr>
                                    </p:animEffect>
                                  </p:childTnLst>
                                </p:cTn>
                              </p:par>
                            </p:childTnLst>
                          </p:cTn>
                        </p:par>
                        <p:par>
                          <p:cTn id="59" fill="hold" nodeType="afterGroup">
                            <p:stCondLst>
                              <p:cond delay="6300"/>
                            </p:stCondLst>
                            <p:childTnLst>
                              <p:par>
                                <p:cTn id="60" presetID="22" presetClass="entr" presetSubtype="8"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left)">
                                      <p:cBhvr>
                                        <p:cTn id="62" dur="500"/>
                                        <p:tgtEl>
                                          <p:spTgt spid="35"/>
                                        </p:tgtEl>
                                      </p:cBhvr>
                                    </p:animEffect>
                                  </p:childTnLst>
                                </p:cTn>
                              </p:par>
                            </p:childTnLst>
                          </p:cTn>
                        </p:par>
                        <p:par>
                          <p:cTn id="63" fill="hold" nodeType="afterGroup">
                            <p:stCondLst>
                              <p:cond delay="6800"/>
                            </p:stCondLst>
                            <p:childTnLst>
                              <p:par>
                                <p:cTn id="64" presetID="42" presetClass="entr" presetSubtype="0"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childTnLst>
                          </p:cTn>
                        </p:par>
                        <p:par>
                          <p:cTn id="69" fill="hold" nodeType="afterGroup">
                            <p:stCondLst>
                              <p:cond delay="7800"/>
                            </p:stCondLst>
                            <p:childTnLst>
                              <p:par>
                                <p:cTn id="70" presetID="10" presetClass="entr" presetSubtype="0" repeatCount="2000" fill="hold"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300"/>
                                        <p:tgtEl>
                                          <p:spTgt spid="6"/>
                                        </p:tgtEl>
                                      </p:cBhvr>
                                    </p:animEffect>
                                  </p:childTnLst>
                                </p:cTn>
                              </p:par>
                            </p:childTnLst>
                          </p:cTn>
                        </p:par>
                        <p:par>
                          <p:cTn id="73" fill="hold" nodeType="afterGroup">
                            <p:stCondLst>
                              <p:cond delay="8400"/>
                            </p:stCondLst>
                            <p:childTnLst>
                              <p:par>
                                <p:cTn id="74" presetID="22" presetClass="entr" presetSubtype="8"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left)">
                                      <p:cBhvr>
                                        <p:cTn id="76" dur="500"/>
                                        <p:tgtEl>
                                          <p:spTgt spid="34"/>
                                        </p:tgtEl>
                                      </p:cBhvr>
                                    </p:animEffect>
                                  </p:childTnLst>
                                </p:cTn>
                              </p:par>
                            </p:childTnLst>
                          </p:cTn>
                        </p:par>
                        <p:par>
                          <p:cTn id="77" fill="hold" nodeType="afterGroup">
                            <p:stCondLst>
                              <p:cond delay="8900"/>
                            </p:stCondLst>
                            <p:childTnLst>
                              <p:par>
                                <p:cTn id="78" presetID="42" presetClass="entr" presetSubtype="0"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anim calcmode="lin" valueType="num">
                                      <p:cBhvr>
                                        <p:cTn id="81" dur="1000" fill="hold"/>
                                        <p:tgtEl>
                                          <p:spTgt spid="16"/>
                                        </p:tgtEl>
                                        <p:attrNameLst>
                                          <p:attrName>ppt_x</p:attrName>
                                        </p:attrNameLst>
                                      </p:cBhvr>
                                      <p:tavLst>
                                        <p:tav tm="0">
                                          <p:val>
                                            <p:strVal val="#ppt_x"/>
                                          </p:val>
                                        </p:tav>
                                        <p:tav tm="100000">
                                          <p:val>
                                            <p:strVal val="#ppt_x"/>
                                          </p:val>
                                        </p:tav>
                                      </p:tavLst>
                                    </p:anim>
                                    <p:anim calcmode="lin" valueType="num">
                                      <p:cBhvr>
                                        <p:cTn id="82" dur="1000" fill="hold"/>
                                        <p:tgtEl>
                                          <p:spTgt spid="16"/>
                                        </p:tgtEl>
                                        <p:attrNameLst>
                                          <p:attrName>ppt_y</p:attrName>
                                        </p:attrNameLst>
                                      </p:cBhvr>
                                      <p:tavLst>
                                        <p:tav tm="0">
                                          <p:val>
                                            <p:strVal val="#ppt_y+.1"/>
                                          </p:val>
                                        </p:tav>
                                        <p:tav tm="100000">
                                          <p:val>
                                            <p:strVal val="#ppt_y"/>
                                          </p:val>
                                        </p:tav>
                                      </p:tavLst>
                                    </p:anim>
                                  </p:childTnLst>
                                </p:cTn>
                              </p:par>
                            </p:childTnLst>
                          </p:cTn>
                        </p:par>
                        <p:par>
                          <p:cTn id="83" fill="hold" nodeType="afterGroup">
                            <p:stCondLst>
                              <p:cond delay="9900"/>
                            </p:stCondLst>
                            <p:childTnLst>
                              <p:par>
                                <p:cTn id="84" presetID="49" presetClass="entr" presetSubtype="0" decel="100000" fill="hold" nodeType="after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p:cTn id="86" dur="500" fill="hold"/>
                                        <p:tgtEl>
                                          <p:spTgt spid="31"/>
                                        </p:tgtEl>
                                        <p:attrNameLst>
                                          <p:attrName>ppt_w</p:attrName>
                                        </p:attrNameLst>
                                      </p:cBhvr>
                                      <p:tavLst>
                                        <p:tav tm="0">
                                          <p:val>
                                            <p:fltVal val="0"/>
                                          </p:val>
                                        </p:tav>
                                        <p:tav tm="100000">
                                          <p:val>
                                            <p:strVal val="#ppt_w"/>
                                          </p:val>
                                        </p:tav>
                                      </p:tavLst>
                                    </p:anim>
                                    <p:anim calcmode="lin" valueType="num">
                                      <p:cBhvr>
                                        <p:cTn id="87" dur="500" fill="hold"/>
                                        <p:tgtEl>
                                          <p:spTgt spid="31"/>
                                        </p:tgtEl>
                                        <p:attrNameLst>
                                          <p:attrName>ppt_h</p:attrName>
                                        </p:attrNameLst>
                                      </p:cBhvr>
                                      <p:tavLst>
                                        <p:tav tm="0">
                                          <p:val>
                                            <p:fltVal val="0"/>
                                          </p:val>
                                        </p:tav>
                                        <p:tav tm="100000">
                                          <p:val>
                                            <p:strVal val="#ppt_h"/>
                                          </p:val>
                                        </p:tav>
                                      </p:tavLst>
                                    </p:anim>
                                    <p:anim calcmode="lin" valueType="num">
                                      <p:cBhvr>
                                        <p:cTn id="88" dur="500" fill="hold"/>
                                        <p:tgtEl>
                                          <p:spTgt spid="31"/>
                                        </p:tgtEl>
                                        <p:attrNameLst>
                                          <p:attrName>style.rotation</p:attrName>
                                        </p:attrNameLst>
                                      </p:cBhvr>
                                      <p:tavLst>
                                        <p:tav tm="0">
                                          <p:val>
                                            <p:fltVal val="360"/>
                                          </p:val>
                                        </p:tav>
                                        <p:tav tm="100000">
                                          <p:val>
                                            <p:fltVal val="0"/>
                                          </p:val>
                                        </p:tav>
                                      </p:tavLst>
                                    </p:anim>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a:grpSpLocks/>
          </p:cNvGrpSpPr>
          <p:nvPr/>
        </p:nvGrpSpPr>
        <p:grpSpPr bwMode="auto">
          <a:xfrm>
            <a:off x="839612" y="4679598"/>
            <a:ext cx="2268361" cy="825500"/>
            <a:chOff x="755576" y="4580180"/>
            <a:chExt cx="2041610" cy="742330"/>
          </a:xfrm>
        </p:grpSpPr>
        <p:sp>
          <p:nvSpPr>
            <p:cNvPr id="28" name="AutoShape 14"/>
            <p:cNvSpPr>
              <a:spLocks noChangeArrowheads="1"/>
            </p:cNvSpPr>
            <p:nvPr/>
          </p:nvSpPr>
          <p:spPr bwMode="gray">
            <a:xfrm>
              <a:off x="755576" y="4580180"/>
              <a:ext cx="2041610" cy="742330"/>
            </a:xfrm>
            <a:prstGeom prst="chevron">
              <a:avLst>
                <a:gd name="adj" fmla="val 57040"/>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ea typeface="宋体" pitchFamily="2" charset="-122"/>
              </a:endParaRPr>
            </a:p>
          </p:txBody>
        </p:sp>
        <p:sp>
          <p:nvSpPr>
            <p:cNvPr id="38952" name="Text Box 15"/>
            <p:cNvSpPr txBox="1">
              <a:spLocks noChangeArrowheads="1"/>
            </p:cNvSpPr>
            <p:nvPr/>
          </p:nvSpPr>
          <p:spPr bwMode="gray">
            <a:xfrm>
              <a:off x="1300648" y="4792487"/>
              <a:ext cx="1239622" cy="298332"/>
            </a:xfrm>
            <a:prstGeom prst="rect">
              <a:avLst/>
            </a:prstGeom>
            <a:noFill/>
            <a:ln w="9525">
              <a:noFill/>
              <a:miter lim="800000"/>
              <a:headEnd/>
              <a:tailEnd/>
            </a:ln>
          </p:spPr>
          <p:txBody>
            <a:bodyPr wrap="none">
              <a:spAutoFit/>
            </a:bodyPr>
            <a:lstStyle/>
            <a:p>
              <a:pPr eaLnBrk="0" hangingPunct="0"/>
              <a:r>
                <a:rPr lang="zh-CN" altLang="en-US" sz="1556">
                  <a:solidFill>
                    <a:srgbClr val="BCE8F2"/>
                  </a:solidFill>
                  <a:latin typeface="方正兰亭黑_GBK" pitchFamily="2" charset="-122"/>
                  <a:ea typeface="方正兰亭黑_GBK" pitchFamily="2" charset="-122"/>
                </a:rPr>
                <a:t>单击添加文本</a:t>
              </a:r>
              <a:endParaRPr lang="en-US" altLang="zh-CN" sz="1556">
                <a:solidFill>
                  <a:srgbClr val="BCE8F2"/>
                </a:solidFill>
              </a:endParaRPr>
            </a:p>
          </p:txBody>
        </p:sp>
      </p:grpSp>
      <p:grpSp>
        <p:nvGrpSpPr>
          <p:cNvPr id="55" name="组合 54"/>
          <p:cNvGrpSpPr>
            <a:grpSpLocks/>
          </p:cNvGrpSpPr>
          <p:nvPr/>
        </p:nvGrpSpPr>
        <p:grpSpPr bwMode="auto">
          <a:xfrm>
            <a:off x="2785181" y="4679598"/>
            <a:ext cx="2368902" cy="825500"/>
            <a:chOff x="2505900" y="4580180"/>
            <a:chExt cx="2132348" cy="742330"/>
          </a:xfrm>
        </p:grpSpPr>
        <p:sp>
          <p:nvSpPr>
            <p:cNvPr id="27" name="AutoShape 13"/>
            <p:cNvSpPr>
              <a:spLocks noChangeArrowheads="1"/>
            </p:cNvSpPr>
            <p:nvPr/>
          </p:nvSpPr>
          <p:spPr bwMode="gray">
            <a:xfrm>
              <a:off x="2505900" y="4580180"/>
              <a:ext cx="2132348" cy="742330"/>
            </a:xfrm>
            <a:prstGeom prst="chevron">
              <a:avLst>
                <a:gd name="adj" fmla="val 59575"/>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ea typeface="宋体" pitchFamily="2" charset="-122"/>
              </a:endParaRPr>
            </a:p>
          </p:txBody>
        </p:sp>
        <p:sp>
          <p:nvSpPr>
            <p:cNvPr id="38948" name="Text Box 16"/>
            <p:cNvSpPr txBox="1">
              <a:spLocks noChangeArrowheads="1"/>
            </p:cNvSpPr>
            <p:nvPr/>
          </p:nvSpPr>
          <p:spPr bwMode="gray">
            <a:xfrm>
              <a:off x="3059832" y="4788033"/>
              <a:ext cx="1239765" cy="298332"/>
            </a:xfrm>
            <a:prstGeom prst="rect">
              <a:avLst/>
            </a:prstGeom>
            <a:noFill/>
            <a:ln w="9525">
              <a:noFill/>
              <a:miter lim="800000"/>
              <a:headEnd/>
              <a:tailEnd/>
            </a:ln>
          </p:spPr>
          <p:txBody>
            <a:bodyPr wrap="none">
              <a:spAutoFit/>
            </a:bodyPr>
            <a:lstStyle/>
            <a:p>
              <a:pPr eaLnBrk="0" hangingPunct="0"/>
              <a:r>
                <a:rPr lang="zh-CN" altLang="en-US" sz="1556">
                  <a:solidFill>
                    <a:srgbClr val="BCE8F2"/>
                  </a:solidFill>
                  <a:latin typeface="方正兰亭黑_GBK" pitchFamily="2" charset="-122"/>
                  <a:ea typeface="方正兰亭黑_GBK" pitchFamily="2" charset="-122"/>
                </a:rPr>
                <a:t>单击添加文本</a:t>
              </a:r>
              <a:endParaRPr lang="en-US" altLang="zh-CN" sz="1556">
                <a:solidFill>
                  <a:srgbClr val="BCE8F2"/>
                </a:solidFill>
              </a:endParaRPr>
            </a:p>
          </p:txBody>
        </p:sp>
      </p:grpSp>
      <p:grpSp>
        <p:nvGrpSpPr>
          <p:cNvPr id="56" name="组合 55"/>
          <p:cNvGrpSpPr>
            <a:grpSpLocks/>
          </p:cNvGrpSpPr>
          <p:nvPr/>
        </p:nvGrpSpPr>
        <p:grpSpPr bwMode="auto">
          <a:xfrm>
            <a:off x="4829528" y="4686653"/>
            <a:ext cx="2420056" cy="825500"/>
            <a:chOff x="4346961" y="4586119"/>
            <a:chExt cx="2177717" cy="742330"/>
          </a:xfrm>
        </p:grpSpPr>
        <p:sp>
          <p:nvSpPr>
            <p:cNvPr id="26" name="AutoShape 12"/>
            <p:cNvSpPr>
              <a:spLocks noChangeArrowheads="1"/>
            </p:cNvSpPr>
            <p:nvPr/>
          </p:nvSpPr>
          <p:spPr bwMode="ltGray">
            <a:xfrm>
              <a:off x="4346961" y="4586119"/>
              <a:ext cx="2177717" cy="742330"/>
            </a:xfrm>
            <a:prstGeom prst="chevron">
              <a:avLst>
                <a:gd name="adj" fmla="val 60843"/>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ea typeface="宋体" pitchFamily="2" charset="-122"/>
              </a:endParaRPr>
            </a:p>
          </p:txBody>
        </p:sp>
        <p:sp>
          <p:nvSpPr>
            <p:cNvPr id="38944" name="Text Box 17"/>
            <p:cNvSpPr txBox="1">
              <a:spLocks noChangeArrowheads="1"/>
            </p:cNvSpPr>
            <p:nvPr/>
          </p:nvSpPr>
          <p:spPr bwMode="gray">
            <a:xfrm>
              <a:off x="4894292" y="4792487"/>
              <a:ext cx="1239380" cy="298332"/>
            </a:xfrm>
            <a:prstGeom prst="rect">
              <a:avLst/>
            </a:prstGeom>
            <a:noFill/>
            <a:ln w="9525">
              <a:noFill/>
              <a:miter lim="800000"/>
              <a:headEnd/>
              <a:tailEnd/>
            </a:ln>
          </p:spPr>
          <p:txBody>
            <a:bodyPr wrap="none">
              <a:spAutoFit/>
            </a:bodyPr>
            <a:lstStyle/>
            <a:p>
              <a:pPr eaLnBrk="0" hangingPunct="0"/>
              <a:r>
                <a:rPr lang="zh-CN" altLang="en-US" sz="1556">
                  <a:solidFill>
                    <a:srgbClr val="BCE8F2"/>
                  </a:solidFill>
                  <a:latin typeface="方正兰亭黑_GBK" pitchFamily="2" charset="-122"/>
                  <a:ea typeface="方正兰亭黑_GBK" pitchFamily="2" charset="-122"/>
                </a:rPr>
                <a:t>单击添加文本</a:t>
              </a:r>
              <a:endParaRPr lang="en-US" altLang="zh-CN" sz="1556">
                <a:solidFill>
                  <a:srgbClr val="BCE8F2"/>
                </a:solidFill>
              </a:endParaRPr>
            </a:p>
          </p:txBody>
        </p:sp>
      </p:grpSp>
      <p:grpSp>
        <p:nvGrpSpPr>
          <p:cNvPr id="57" name="组合 56"/>
          <p:cNvGrpSpPr>
            <a:grpSpLocks/>
          </p:cNvGrpSpPr>
          <p:nvPr/>
        </p:nvGrpSpPr>
        <p:grpSpPr bwMode="auto">
          <a:xfrm>
            <a:off x="6926793" y="4693709"/>
            <a:ext cx="2393597" cy="823736"/>
            <a:chOff x="6233391" y="4592057"/>
            <a:chExt cx="2155033" cy="742330"/>
          </a:xfrm>
        </p:grpSpPr>
        <p:sp>
          <p:nvSpPr>
            <p:cNvPr id="25" name="AutoShape 11"/>
            <p:cNvSpPr>
              <a:spLocks noChangeArrowheads="1"/>
            </p:cNvSpPr>
            <p:nvPr/>
          </p:nvSpPr>
          <p:spPr bwMode="gray">
            <a:xfrm>
              <a:off x="6233391" y="4592057"/>
              <a:ext cx="2155033" cy="742330"/>
            </a:xfrm>
            <a:prstGeom prst="chevron">
              <a:avLst>
                <a:gd name="adj" fmla="val 60209"/>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ea typeface="宋体" pitchFamily="2" charset="-122"/>
              </a:endParaRPr>
            </a:p>
          </p:txBody>
        </p:sp>
        <p:sp>
          <p:nvSpPr>
            <p:cNvPr id="38940" name="Text Box 18"/>
            <p:cNvSpPr txBox="1">
              <a:spLocks noChangeArrowheads="1"/>
            </p:cNvSpPr>
            <p:nvPr/>
          </p:nvSpPr>
          <p:spPr bwMode="gray">
            <a:xfrm>
              <a:off x="6766500" y="4792487"/>
              <a:ext cx="1240028" cy="298971"/>
            </a:xfrm>
            <a:prstGeom prst="rect">
              <a:avLst/>
            </a:prstGeom>
            <a:noFill/>
            <a:ln w="9525">
              <a:noFill/>
              <a:miter lim="800000"/>
              <a:headEnd/>
              <a:tailEnd/>
            </a:ln>
          </p:spPr>
          <p:txBody>
            <a:bodyPr wrap="none">
              <a:spAutoFit/>
            </a:bodyPr>
            <a:lstStyle/>
            <a:p>
              <a:pPr eaLnBrk="0" hangingPunct="0"/>
              <a:r>
                <a:rPr lang="zh-CN" altLang="en-US" sz="1556">
                  <a:solidFill>
                    <a:srgbClr val="BCE8F2"/>
                  </a:solidFill>
                  <a:latin typeface="方正兰亭黑_GBK" pitchFamily="2" charset="-122"/>
                  <a:ea typeface="方正兰亭黑_GBK" pitchFamily="2" charset="-122"/>
                </a:rPr>
                <a:t>单击添加文本</a:t>
              </a:r>
              <a:endParaRPr lang="en-US" altLang="zh-CN" sz="1556">
                <a:solidFill>
                  <a:srgbClr val="BCE8F2"/>
                </a:solidFill>
              </a:endParaRPr>
            </a:p>
          </p:txBody>
        </p:sp>
      </p:grpSp>
      <p:sp>
        <p:nvSpPr>
          <p:cNvPr id="38" name="椭圆 37"/>
          <p:cNvSpPr/>
          <p:nvPr/>
        </p:nvSpPr>
        <p:spPr>
          <a:xfrm>
            <a:off x="1005341" y="1832645"/>
            <a:ext cx="4799359" cy="2372882"/>
          </a:xfrm>
          <a:custGeom>
            <a:avLst/>
            <a:gdLst/>
            <a:ahLst/>
            <a:cxnLst/>
            <a:rect l="l" t="t" r="r" b="b"/>
            <a:pathLst>
              <a:path w="4319423" h="2135594">
                <a:moveTo>
                  <a:pt x="2159711" y="0"/>
                </a:moveTo>
                <a:cubicBezTo>
                  <a:pt x="3344713" y="0"/>
                  <a:pt x="4306941" y="953806"/>
                  <a:pt x="4319423" y="2135594"/>
                </a:cubicBezTo>
                <a:lnTo>
                  <a:pt x="0" y="2135594"/>
                </a:lnTo>
                <a:cubicBezTo>
                  <a:pt x="12481" y="953806"/>
                  <a:pt x="974710" y="0"/>
                  <a:pt x="2159711" y="0"/>
                </a:cubicBez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39" name="椭圆 38"/>
          <p:cNvSpPr/>
          <p:nvPr/>
        </p:nvSpPr>
        <p:spPr>
          <a:xfrm>
            <a:off x="1605896" y="2433200"/>
            <a:ext cx="3598248" cy="1772327"/>
          </a:xfrm>
          <a:custGeom>
            <a:avLst/>
            <a:gdLst/>
            <a:ahLst/>
            <a:cxnLst/>
            <a:rect l="l" t="t" r="r" b="b"/>
            <a:pathLst>
              <a:path w="3238423" h="1595094">
                <a:moveTo>
                  <a:pt x="1619211" y="0"/>
                </a:moveTo>
                <a:cubicBezTo>
                  <a:pt x="2505697" y="0"/>
                  <a:pt x="3225929" y="711824"/>
                  <a:pt x="3238423" y="1595094"/>
                </a:cubicBezTo>
                <a:lnTo>
                  <a:pt x="0" y="1595094"/>
                </a:lnTo>
                <a:cubicBezTo>
                  <a:pt x="12494" y="711824"/>
                  <a:pt x="732725" y="0"/>
                  <a:pt x="1619211" y="0"/>
                </a:cubicBezTo>
                <a:close/>
              </a:path>
            </a:pathLst>
          </a:custGeom>
          <a:solidFill>
            <a:srgbClr val="003C66">
              <a:alpha val="20000"/>
            </a:srgbClr>
          </a:solidFill>
          <a:ln w="19050">
            <a:solidFill>
              <a:srgbClr val="30B8D8"/>
            </a:solidFill>
          </a:ln>
          <a:effectLst>
            <a:glow rad="88900">
              <a:schemeClr val="accent1">
                <a:satMod val="175000"/>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椭圆 39"/>
          <p:cNvSpPr/>
          <p:nvPr/>
        </p:nvSpPr>
        <p:spPr>
          <a:xfrm>
            <a:off x="2154790" y="2982091"/>
            <a:ext cx="2500461" cy="1223433"/>
          </a:xfrm>
          <a:custGeom>
            <a:avLst/>
            <a:gdLst/>
            <a:ahLst/>
            <a:cxnLst/>
            <a:rect l="l" t="t" r="r" b="b"/>
            <a:pathLst>
              <a:path w="2250415" h="1101090">
                <a:moveTo>
                  <a:pt x="1125207" y="0"/>
                </a:moveTo>
                <a:cubicBezTo>
                  <a:pt x="1738854" y="0"/>
                  <a:pt x="2237900" y="490666"/>
                  <a:pt x="2250415" y="1101090"/>
                </a:cubicBezTo>
                <a:lnTo>
                  <a:pt x="0" y="1101090"/>
                </a:lnTo>
                <a:cubicBezTo>
                  <a:pt x="12514" y="490666"/>
                  <a:pt x="511560" y="0"/>
                  <a:pt x="1125207" y="0"/>
                </a:cubicBezTo>
                <a:close/>
              </a:path>
            </a:pathLst>
          </a:custGeom>
          <a:solidFill>
            <a:srgbClr val="003C66">
              <a:alpha val="40000"/>
            </a:srgbClr>
          </a:solidFill>
          <a:ln w="12700">
            <a:solidFill>
              <a:srgbClr val="30B8D8"/>
            </a:solidFill>
          </a:ln>
          <a:effectLst>
            <a:glow rad="88900">
              <a:schemeClr val="accent1">
                <a:satMod val="175000"/>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p:cNvSpPr/>
          <p:nvPr/>
        </p:nvSpPr>
        <p:spPr>
          <a:xfrm>
            <a:off x="2600730" y="3428030"/>
            <a:ext cx="1608581" cy="777493"/>
          </a:xfrm>
          <a:custGeom>
            <a:avLst/>
            <a:gdLst/>
            <a:ahLst/>
            <a:cxnLst/>
            <a:rect l="l" t="t" r="r" b="b"/>
            <a:pathLst>
              <a:path w="1447723" h="699744">
                <a:moveTo>
                  <a:pt x="723861" y="0"/>
                </a:moveTo>
                <a:cubicBezTo>
                  <a:pt x="1115836" y="0"/>
                  <a:pt x="1435171" y="311005"/>
                  <a:pt x="1447723" y="699744"/>
                </a:cubicBezTo>
                <a:lnTo>
                  <a:pt x="0" y="699744"/>
                </a:lnTo>
                <a:cubicBezTo>
                  <a:pt x="12551" y="311005"/>
                  <a:pt x="331887" y="0"/>
                  <a:pt x="723861" y="0"/>
                </a:cubicBezTo>
                <a:close/>
              </a:path>
            </a:pathLst>
          </a:custGeom>
          <a:solidFill>
            <a:srgbClr val="003C66">
              <a:alpha val="60000"/>
            </a:srgbClr>
          </a:solidFill>
          <a:ln w="9525">
            <a:solidFill>
              <a:srgbClr val="30B8D8"/>
            </a:solidFill>
          </a:ln>
          <a:effectLst>
            <a:glow rad="88900">
              <a:schemeClr val="accent1">
                <a:satMod val="175000"/>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p:cNvSpPr/>
          <p:nvPr/>
        </p:nvSpPr>
        <p:spPr>
          <a:xfrm>
            <a:off x="2987215" y="3813098"/>
            <a:ext cx="835610" cy="392429"/>
          </a:xfrm>
          <a:custGeom>
            <a:avLst/>
            <a:gdLst/>
            <a:ahLst/>
            <a:cxnLst/>
            <a:rect l="l" t="t" r="r" b="b"/>
            <a:pathLst>
              <a:path w="752049" h="353185">
                <a:moveTo>
                  <a:pt x="376024" y="0"/>
                </a:moveTo>
                <a:cubicBezTo>
                  <a:pt x="576537" y="0"/>
                  <a:pt x="740641" y="155882"/>
                  <a:pt x="752049" y="353185"/>
                </a:cubicBezTo>
                <a:lnTo>
                  <a:pt x="0" y="353185"/>
                </a:lnTo>
                <a:cubicBezTo>
                  <a:pt x="11407" y="155882"/>
                  <a:pt x="175511" y="0"/>
                  <a:pt x="376024" y="0"/>
                </a:cubicBezTo>
                <a:close/>
              </a:path>
            </a:pathLst>
          </a:custGeom>
          <a:solidFill>
            <a:srgbClr val="003C66"/>
          </a:solidFill>
          <a:ln w="6350">
            <a:solidFill>
              <a:srgbClr val="30B8D8"/>
            </a:solidFill>
          </a:ln>
          <a:effectLst>
            <a:glow rad="88900">
              <a:schemeClr val="accent1">
                <a:satMod val="175000"/>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AutoShape 10"/>
          <p:cNvSpPr>
            <a:spLocks/>
          </p:cNvSpPr>
          <p:nvPr/>
        </p:nvSpPr>
        <p:spPr bwMode="auto">
          <a:xfrm>
            <a:off x="4771321" y="892528"/>
            <a:ext cx="3503083" cy="633237"/>
          </a:xfrm>
          <a:prstGeom prst="accentCallout2">
            <a:avLst>
              <a:gd name="adj1" fmla="val 18750"/>
              <a:gd name="adj2" fmla="val -2259"/>
              <a:gd name="adj3" fmla="val 18750"/>
              <a:gd name="adj4" fmla="val -14884"/>
              <a:gd name="adj5" fmla="val 204690"/>
              <a:gd name="adj6" fmla="val -42301"/>
            </a:avLst>
          </a:prstGeom>
          <a:noFill/>
          <a:ln w="9525">
            <a:solidFill>
              <a:srgbClr val="BCE8F2"/>
            </a:solidFill>
            <a:miter lim="800000"/>
            <a:headEnd type="diamond" w="med" len="med"/>
            <a:tailEnd type="diamond" w="med" len="med"/>
          </a:ln>
        </p:spPr>
        <p:txBody>
          <a:bodyPr anchor="ctr"/>
          <a:lstStyle/>
          <a:p>
            <a:r>
              <a:rPr lang="zh-CN" altLang="en-US" sz="1333">
                <a:solidFill>
                  <a:srgbClr val="BCE8F2"/>
                </a:solidFill>
                <a:latin typeface="方正正纤黑简体" pitchFamily="2" charset="-122"/>
                <a:ea typeface="方正正纤黑简体" pitchFamily="2" charset="-122"/>
              </a:rPr>
              <a:t>单击此处添加文字单击添加文字</a:t>
            </a:r>
            <a:endParaRPr lang="en-US" altLang="zh-CN" sz="1333">
              <a:solidFill>
                <a:srgbClr val="BCE8F2"/>
              </a:solidFill>
              <a:latin typeface="方正正纤黑简体" pitchFamily="2" charset="-122"/>
              <a:ea typeface="方正正纤黑简体" pitchFamily="2" charset="-122"/>
            </a:endParaRPr>
          </a:p>
          <a:p>
            <a:r>
              <a:rPr lang="zh-CN" altLang="en-US" sz="1333">
                <a:solidFill>
                  <a:srgbClr val="BCE8F2"/>
                </a:solidFill>
                <a:latin typeface="方正正纤黑简体" pitchFamily="2" charset="-122"/>
                <a:ea typeface="方正正纤黑简体" pitchFamily="2" charset="-122"/>
              </a:rPr>
              <a:t>单击此处添加文字单击此处添加文字</a:t>
            </a:r>
            <a:endParaRPr lang="en-US" altLang="zh-CN" sz="1333">
              <a:solidFill>
                <a:srgbClr val="BCE8F2"/>
              </a:solidFill>
              <a:latin typeface="方正正纤黑简体" pitchFamily="2" charset="-122"/>
              <a:ea typeface="方正正纤黑简体" pitchFamily="2" charset="-122"/>
            </a:endParaRPr>
          </a:p>
          <a:p>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sp>
        <p:nvSpPr>
          <p:cNvPr id="21" name="AutoShape 7"/>
          <p:cNvSpPr>
            <a:spLocks/>
          </p:cNvSpPr>
          <p:nvPr/>
        </p:nvSpPr>
        <p:spPr bwMode="auto">
          <a:xfrm>
            <a:off x="6447015" y="3561292"/>
            <a:ext cx="3434291" cy="633236"/>
          </a:xfrm>
          <a:prstGeom prst="accentCallout2">
            <a:avLst>
              <a:gd name="adj1" fmla="val 18750"/>
              <a:gd name="adj2" fmla="val -2421"/>
              <a:gd name="adj3" fmla="val 18750"/>
              <a:gd name="adj4" fmla="val -12097"/>
              <a:gd name="adj5" fmla="val 78810"/>
              <a:gd name="adj6" fmla="val -71796"/>
            </a:avLst>
          </a:prstGeom>
          <a:noFill/>
          <a:ln w="9525">
            <a:solidFill>
              <a:srgbClr val="BCE8F2"/>
            </a:solidFill>
            <a:miter lim="800000"/>
            <a:headEnd type="diamond" w="med" len="med"/>
            <a:tailEnd type="diamond" w="med" len="med"/>
          </a:ln>
        </p:spPr>
        <p:txBody>
          <a:bodyPr anchor="ctr"/>
          <a:lstStyle/>
          <a:p>
            <a:r>
              <a:rPr lang="zh-CN" altLang="en-US" sz="1333">
                <a:solidFill>
                  <a:srgbClr val="BCE8F2"/>
                </a:solidFill>
                <a:latin typeface="方正正纤黑简体" pitchFamily="2" charset="-122"/>
                <a:ea typeface="方正正纤黑简体" pitchFamily="2" charset="-122"/>
              </a:rPr>
              <a:t>单击此处添加文字单击添加文字</a:t>
            </a:r>
            <a:endParaRPr lang="en-US" altLang="zh-CN" sz="1333">
              <a:solidFill>
                <a:srgbClr val="BCE8F2"/>
              </a:solidFill>
              <a:latin typeface="方正正纤黑简体" pitchFamily="2" charset="-122"/>
              <a:ea typeface="方正正纤黑简体" pitchFamily="2" charset="-122"/>
            </a:endParaRPr>
          </a:p>
          <a:p>
            <a:r>
              <a:rPr lang="zh-CN" altLang="en-US" sz="1333">
                <a:solidFill>
                  <a:srgbClr val="BCE8F2"/>
                </a:solidFill>
                <a:latin typeface="方正正纤黑简体" pitchFamily="2" charset="-122"/>
                <a:ea typeface="方正正纤黑简体" pitchFamily="2" charset="-122"/>
              </a:rPr>
              <a:t>单击此处添加文字单击此处添加文字</a:t>
            </a:r>
            <a:endParaRPr lang="en-US" altLang="zh-CN" sz="1333">
              <a:solidFill>
                <a:srgbClr val="BCE8F2"/>
              </a:solidFill>
              <a:latin typeface="方正正纤黑简体" pitchFamily="2" charset="-122"/>
              <a:ea typeface="方正正纤黑简体" pitchFamily="2" charset="-122"/>
            </a:endParaRPr>
          </a:p>
          <a:p>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sp>
        <p:nvSpPr>
          <p:cNvPr id="22" name="AutoShape 8"/>
          <p:cNvSpPr>
            <a:spLocks/>
          </p:cNvSpPr>
          <p:nvPr/>
        </p:nvSpPr>
        <p:spPr bwMode="gray">
          <a:xfrm>
            <a:off x="6048376" y="2608792"/>
            <a:ext cx="3533069" cy="633236"/>
          </a:xfrm>
          <a:prstGeom prst="accentCallout2">
            <a:avLst>
              <a:gd name="adj1" fmla="val 18750"/>
              <a:gd name="adj2" fmla="val -2241"/>
              <a:gd name="adj3" fmla="val 18750"/>
              <a:gd name="adj4" fmla="val -13444"/>
              <a:gd name="adj5" fmla="val 134477"/>
              <a:gd name="adj6" fmla="val -56958"/>
            </a:avLst>
          </a:prstGeom>
          <a:noFill/>
          <a:ln w="9525">
            <a:solidFill>
              <a:srgbClr val="BCE8F2"/>
            </a:solidFill>
            <a:miter lim="800000"/>
            <a:headEnd type="diamond" w="med" len="med"/>
            <a:tailEnd type="diamond" w="med" len="med"/>
          </a:ln>
        </p:spPr>
        <p:txBody>
          <a:bodyPr anchor="ctr"/>
          <a:lstStyle/>
          <a:p>
            <a:r>
              <a:rPr lang="zh-CN" altLang="en-US" sz="1333">
                <a:solidFill>
                  <a:srgbClr val="BCE8F2"/>
                </a:solidFill>
                <a:latin typeface="方正正纤黑简体" pitchFamily="2" charset="-122"/>
                <a:ea typeface="方正正纤黑简体" pitchFamily="2" charset="-122"/>
              </a:rPr>
              <a:t>单击此处添加文字单击添加文字</a:t>
            </a:r>
            <a:endParaRPr lang="en-US" altLang="zh-CN" sz="1333">
              <a:solidFill>
                <a:srgbClr val="BCE8F2"/>
              </a:solidFill>
              <a:latin typeface="方正正纤黑简体" pitchFamily="2" charset="-122"/>
              <a:ea typeface="方正正纤黑简体" pitchFamily="2" charset="-122"/>
            </a:endParaRPr>
          </a:p>
          <a:p>
            <a:r>
              <a:rPr lang="zh-CN" altLang="en-US" sz="1333">
                <a:solidFill>
                  <a:srgbClr val="BCE8F2"/>
                </a:solidFill>
                <a:latin typeface="方正正纤黑简体" pitchFamily="2" charset="-122"/>
                <a:ea typeface="方正正纤黑简体" pitchFamily="2" charset="-122"/>
              </a:rPr>
              <a:t>单击此处添加文字单击此处添加文字</a:t>
            </a:r>
            <a:endParaRPr lang="en-US" altLang="zh-CN" sz="1333">
              <a:solidFill>
                <a:srgbClr val="BCE8F2"/>
              </a:solidFill>
              <a:latin typeface="方正正纤黑简体" pitchFamily="2" charset="-122"/>
              <a:ea typeface="方正正纤黑简体" pitchFamily="2" charset="-122"/>
            </a:endParaRPr>
          </a:p>
          <a:p>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sp>
        <p:nvSpPr>
          <p:cNvPr id="23" name="AutoShape 9"/>
          <p:cNvSpPr>
            <a:spLocks/>
          </p:cNvSpPr>
          <p:nvPr/>
        </p:nvSpPr>
        <p:spPr bwMode="gray">
          <a:xfrm>
            <a:off x="5501570" y="1742723"/>
            <a:ext cx="3520722" cy="633237"/>
          </a:xfrm>
          <a:prstGeom prst="accentCallout2">
            <a:avLst>
              <a:gd name="adj1" fmla="val 18750"/>
              <a:gd name="adj2" fmla="val -2250"/>
              <a:gd name="adj3" fmla="val 18750"/>
              <a:gd name="adj4" fmla="val -14759"/>
              <a:gd name="adj5" fmla="val 168551"/>
              <a:gd name="adj6" fmla="val -46986"/>
            </a:avLst>
          </a:prstGeom>
          <a:noFill/>
          <a:ln w="9525">
            <a:solidFill>
              <a:srgbClr val="BCE8F2"/>
            </a:solidFill>
            <a:miter lim="800000"/>
            <a:headEnd type="diamond" w="med" len="med"/>
            <a:tailEnd type="diamond" w="med" len="med"/>
          </a:ln>
        </p:spPr>
        <p:txBody>
          <a:bodyPr anchor="ctr"/>
          <a:lstStyle/>
          <a:p>
            <a:r>
              <a:rPr lang="zh-CN" altLang="en-US" sz="1333">
                <a:solidFill>
                  <a:srgbClr val="BCE8F2"/>
                </a:solidFill>
                <a:latin typeface="方正正纤黑简体" pitchFamily="2" charset="-122"/>
                <a:ea typeface="方正正纤黑简体" pitchFamily="2" charset="-122"/>
              </a:rPr>
              <a:t>单击此处添加文字单击添加文字</a:t>
            </a:r>
            <a:endParaRPr lang="en-US" altLang="zh-CN" sz="1333">
              <a:solidFill>
                <a:srgbClr val="BCE8F2"/>
              </a:solidFill>
              <a:latin typeface="方正正纤黑简体" pitchFamily="2" charset="-122"/>
              <a:ea typeface="方正正纤黑简体" pitchFamily="2" charset="-122"/>
            </a:endParaRPr>
          </a:p>
          <a:p>
            <a:r>
              <a:rPr lang="zh-CN" altLang="en-US" sz="1333">
                <a:solidFill>
                  <a:srgbClr val="BCE8F2"/>
                </a:solidFill>
                <a:latin typeface="方正正纤黑简体" pitchFamily="2" charset="-122"/>
                <a:ea typeface="方正正纤黑简体" pitchFamily="2" charset="-122"/>
              </a:rPr>
              <a:t>单击此处添加文字单击此处添加文字</a:t>
            </a:r>
            <a:endParaRPr lang="en-US" altLang="zh-CN" sz="1333">
              <a:solidFill>
                <a:srgbClr val="BCE8F2"/>
              </a:solidFill>
              <a:latin typeface="方正正纤黑简体" pitchFamily="2" charset="-122"/>
              <a:ea typeface="方正正纤黑简体" pitchFamily="2" charset="-122"/>
            </a:endParaRPr>
          </a:p>
          <a:p>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sp>
        <p:nvSpPr>
          <p:cNvPr id="53" name="TextBox 13"/>
          <p:cNvSpPr txBox="1">
            <a:spLocks noChangeArrowheads="1"/>
          </p:cNvSpPr>
          <p:nvPr/>
        </p:nvSpPr>
        <p:spPr bwMode="auto">
          <a:xfrm>
            <a:off x="2946111" y="-10284"/>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0"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edge">
                                      <p:cBhvr>
                                        <p:cTn id="13" dur="1000"/>
                                        <p:tgtEl>
                                          <p:spTgt spid="38"/>
                                        </p:tgtEl>
                                      </p:cBhvr>
                                    </p:animEffect>
                                  </p:childTnLst>
                                </p:cTn>
                              </p:par>
                            </p:childTnLst>
                          </p:cTn>
                        </p:par>
                        <p:par>
                          <p:cTn id="14" fill="hold" nodeType="afterGroup">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nodeType="afterGroup">
                            <p:stCondLst>
                              <p:cond delay="2500"/>
                            </p:stCondLst>
                            <p:childTnLst>
                              <p:par>
                                <p:cTn id="19" presetID="20"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edge">
                                      <p:cBhvr>
                                        <p:cTn id="21" dur="1000"/>
                                        <p:tgtEl>
                                          <p:spTgt spid="39"/>
                                        </p:tgtEl>
                                      </p:cBhvr>
                                    </p:animEffect>
                                  </p:childTnLst>
                                </p:cTn>
                              </p:par>
                            </p:childTnLst>
                          </p:cTn>
                        </p:par>
                        <p:par>
                          <p:cTn id="22" fill="hold" nodeType="afterGroup">
                            <p:stCondLst>
                              <p:cond delay="35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nodeType="afterGroup">
                            <p:stCondLst>
                              <p:cond delay="4000"/>
                            </p:stCondLst>
                            <p:childTnLst>
                              <p:par>
                                <p:cTn id="27" presetID="2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edge">
                                      <p:cBhvr>
                                        <p:cTn id="29" dur="1000"/>
                                        <p:tgtEl>
                                          <p:spTgt spid="40"/>
                                        </p:tgtEl>
                                      </p:cBhvr>
                                    </p:animEffect>
                                  </p:childTnLst>
                                </p:cTn>
                              </p:par>
                            </p:childTnLst>
                          </p:cTn>
                        </p:par>
                        <p:par>
                          <p:cTn id="30" fill="hold" nodeType="afterGroup">
                            <p:stCondLst>
                              <p:cond delay="50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nodeType="afterGroup">
                            <p:stCondLst>
                              <p:cond delay="5500"/>
                            </p:stCondLst>
                            <p:childTnLst>
                              <p:par>
                                <p:cTn id="35" presetID="2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edge">
                                      <p:cBhvr>
                                        <p:cTn id="37" dur="1000"/>
                                        <p:tgtEl>
                                          <p:spTgt spid="43"/>
                                        </p:tgtEl>
                                      </p:cBhvr>
                                    </p:animEffect>
                                  </p:childTnLst>
                                </p:cTn>
                              </p:par>
                            </p:childTnLst>
                          </p:cTn>
                        </p:par>
                        <p:par>
                          <p:cTn id="38" fill="hold" nodeType="afterGroup">
                            <p:stCondLst>
                              <p:cond delay="6500"/>
                            </p:stCondLst>
                            <p:childTnLst>
                              <p:par>
                                <p:cTn id="39" presetID="22" presetClass="entr" presetSubtype="8"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par>
                          <p:cTn id="42" fill="hold" nodeType="afterGroup">
                            <p:stCondLst>
                              <p:cond delay="7000"/>
                            </p:stCondLst>
                            <p:childTnLst>
                              <p:par>
                                <p:cTn id="43" presetID="20" presetClass="entr" presetSubtype="0"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edge">
                                      <p:cBhvr>
                                        <p:cTn id="45" dur="1000"/>
                                        <p:tgtEl>
                                          <p:spTgt spid="45"/>
                                        </p:tgtEl>
                                      </p:cBhvr>
                                    </p:animEffect>
                                  </p:childTnLst>
                                </p:cTn>
                              </p:par>
                            </p:childTnLst>
                          </p:cTn>
                        </p:par>
                        <p:par>
                          <p:cTn id="46" fill="hold" nodeType="afterGroup">
                            <p:stCondLst>
                              <p:cond delay="8000"/>
                            </p:stCondLst>
                            <p:childTnLst>
                              <p:par>
                                <p:cTn id="47" presetID="2" presetClass="entr" presetSubtype="8"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0-#ppt_w/2"/>
                                          </p:val>
                                        </p:tav>
                                        <p:tav tm="100000">
                                          <p:val>
                                            <p:strVal val="#ppt_x"/>
                                          </p:val>
                                        </p:tav>
                                      </p:tavLst>
                                    </p:anim>
                                    <p:anim calcmode="lin" valueType="num">
                                      <p:cBhvr additive="base">
                                        <p:cTn id="50" dur="500" fill="hold"/>
                                        <p:tgtEl>
                                          <p:spTgt spid="57"/>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10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0-#ppt_w/2"/>
                                          </p:val>
                                        </p:tav>
                                        <p:tav tm="100000">
                                          <p:val>
                                            <p:strVal val="#ppt_x"/>
                                          </p:val>
                                        </p:tav>
                                      </p:tavLst>
                                    </p:anim>
                                    <p:anim calcmode="lin" valueType="num">
                                      <p:cBhvr additive="base">
                                        <p:cTn id="54" dur="500" fill="hold"/>
                                        <p:tgtEl>
                                          <p:spTgt spid="56"/>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200"/>
                                  </p:stCondLst>
                                  <p:childTnLst>
                                    <p:set>
                                      <p:cBhvr>
                                        <p:cTn id="56" dur="1" fill="hold">
                                          <p:stCondLst>
                                            <p:cond delay="0"/>
                                          </p:stCondLst>
                                        </p:cTn>
                                        <p:tgtEl>
                                          <p:spTgt spid="55"/>
                                        </p:tgtEl>
                                        <p:attrNameLst>
                                          <p:attrName>style.visibility</p:attrName>
                                        </p:attrNameLst>
                                      </p:cBhvr>
                                      <p:to>
                                        <p:strVal val="visible"/>
                                      </p:to>
                                    </p:set>
                                    <p:anim calcmode="lin" valueType="num">
                                      <p:cBhvr additive="base">
                                        <p:cTn id="57" dur="500" fill="hold"/>
                                        <p:tgtEl>
                                          <p:spTgt spid="55"/>
                                        </p:tgtEl>
                                        <p:attrNameLst>
                                          <p:attrName>ppt_x</p:attrName>
                                        </p:attrNameLst>
                                      </p:cBhvr>
                                      <p:tavLst>
                                        <p:tav tm="0">
                                          <p:val>
                                            <p:strVal val="0-#ppt_w/2"/>
                                          </p:val>
                                        </p:tav>
                                        <p:tav tm="100000">
                                          <p:val>
                                            <p:strVal val="#ppt_x"/>
                                          </p:val>
                                        </p:tav>
                                      </p:tavLst>
                                    </p:anim>
                                    <p:anim calcmode="lin" valueType="num">
                                      <p:cBhvr additive="base">
                                        <p:cTn id="58" dur="500" fill="hold"/>
                                        <p:tgtEl>
                                          <p:spTgt spid="55"/>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300"/>
                                  </p:stCondLst>
                                  <p:childTnLst>
                                    <p:set>
                                      <p:cBhvr>
                                        <p:cTn id="60" dur="1" fill="hold">
                                          <p:stCondLst>
                                            <p:cond delay="0"/>
                                          </p:stCondLst>
                                        </p:cTn>
                                        <p:tgtEl>
                                          <p:spTgt spid="54"/>
                                        </p:tgtEl>
                                        <p:attrNameLst>
                                          <p:attrName>style.visibility</p:attrName>
                                        </p:attrNameLst>
                                      </p:cBhvr>
                                      <p:to>
                                        <p:strVal val="visible"/>
                                      </p:to>
                                    </p:set>
                                    <p:anim calcmode="lin" valueType="num">
                                      <p:cBhvr additive="base">
                                        <p:cTn id="61" dur="500" fill="hold"/>
                                        <p:tgtEl>
                                          <p:spTgt spid="54"/>
                                        </p:tgtEl>
                                        <p:attrNameLst>
                                          <p:attrName>ppt_x</p:attrName>
                                        </p:attrNameLst>
                                      </p:cBhvr>
                                      <p:tavLst>
                                        <p:tav tm="0">
                                          <p:val>
                                            <p:strVal val="0-#ppt_w/2"/>
                                          </p:val>
                                        </p:tav>
                                        <p:tav tm="100000">
                                          <p:val>
                                            <p:strVal val="#ppt_x"/>
                                          </p:val>
                                        </p:tav>
                                      </p:tavLst>
                                    </p:anim>
                                    <p:anim calcmode="lin" valueType="num">
                                      <p:cBhvr additive="base">
                                        <p:cTn id="62"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 y="-317500"/>
            <a:ext cx="10146489" cy="6350000"/>
          </a:xfrm>
          <a:prstGeom prst="rect">
            <a:avLst/>
          </a:prstGeom>
        </p:spPr>
      </p:pic>
      <p:grpSp>
        <p:nvGrpSpPr>
          <p:cNvPr id="8194" name="Group 2"/>
          <p:cNvGrpSpPr>
            <a:grpSpLocks/>
          </p:cNvGrpSpPr>
          <p:nvPr/>
        </p:nvGrpSpPr>
        <p:grpSpPr bwMode="auto">
          <a:xfrm>
            <a:off x="2039663" y="1657367"/>
            <a:ext cx="5774366" cy="536222"/>
            <a:chOff x="64331" y="0"/>
            <a:chExt cx="6433094" cy="482482"/>
          </a:xfrm>
          <a:gradFill>
            <a:gsLst>
              <a:gs pos="0">
                <a:schemeClr val="accent2">
                  <a:lumMod val="60000"/>
                  <a:lumOff val="40000"/>
                </a:schemeClr>
              </a:gs>
              <a:gs pos="41000">
                <a:srgbClr val="50B8EA"/>
              </a:gs>
              <a:gs pos="100000">
                <a:schemeClr val="tx2"/>
              </a:gs>
            </a:gsLst>
            <a:lin ang="5400000" scaled="1"/>
          </a:gradFill>
          <a:effectLst>
            <a:glow rad="101600">
              <a:schemeClr val="accent2">
                <a:satMod val="175000"/>
                <a:alpha val="40000"/>
              </a:schemeClr>
            </a:glow>
          </a:effectLst>
        </p:grpSpPr>
        <p:sp>
          <p:nvSpPr>
            <p:cNvPr id="6149" name="AutoShape 3"/>
            <p:cNvSpPr>
              <a:spLocks noChangeArrowheads="1"/>
            </p:cNvSpPr>
            <p:nvPr/>
          </p:nvSpPr>
          <p:spPr bwMode="auto">
            <a:xfrm>
              <a:off x="64331" y="0"/>
              <a:ext cx="6433094" cy="482482"/>
            </a:xfrm>
            <a:prstGeom prst="roundRect">
              <a:avLst>
                <a:gd name="adj" fmla="val 50000"/>
              </a:avLst>
            </a:prstGeom>
            <a:grp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spcBef>
                  <a:spcPct val="0"/>
                </a:spcBef>
                <a:buFontTx/>
                <a:buNone/>
                <a:defRPr/>
              </a:pPr>
              <a:endParaRPr lang="zh-CN" altLang="en-US" sz="2222" dirty="0">
                <a:solidFill>
                  <a:schemeClr val="tx2"/>
                </a:solidFill>
                <a:latin typeface="Arial" charset="0"/>
                <a:ea typeface="方正兰亭黑_GBK" panose="02000000000000000000" pitchFamily="2" charset="-122"/>
              </a:endParaRPr>
            </a:p>
          </p:txBody>
        </p:sp>
        <p:sp>
          <p:nvSpPr>
            <p:cNvPr id="20486" name="Rectangle 13"/>
            <p:cNvSpPr>
              <a:spLocks noChangeArrowheads="1"/>
            </p:cNvSpPr>
            <p:nvPr/>
          </p:nvSpPr>
          <p:spPr bwMode="auto">
            <a:xfrm>
              <a:off x="1860562" y="31930"/>
              <a:ext cx="3373667" cy="390762"/>
            </a:xfrm>
            <a:prstGeom prst="rect">
              <a:avLst/>
            </a:prstGeom>
            <a:grpFill/>
            <a:ln w="9525">
              <a:noFill/>
              <a:miter lim="800000"/>
              <a:headEnd/>
              <a:tailEnd/>
            </a:ln>
          </p:spPr>
          <p:txBody>
            <a:bodyPr wrap="square">
              <a:spAutoFit/>
            </a:bodyPr>
            <a:lstStyle/>
            <a:p>
              <a:pPr algn="ctr"/>
              <a:r>
                <a:rPr lang="en-US" altLang="zh-CN" sz="2222" b="1" dirty="0">
                  <a:solidFill>
                    <a:schemeClr val="bg1"/>
                  </a:solidFill>
                  <a:latin typeface="方正兰亭黑_GBK" pitchFamily="2" charset="-122"/>
                  <a:ea typeface="方正兰亭黑_GBK" pitchFamily="2" charset="-122"/>
                </a:rPr>
                <a:t>3.</a:t>
              </a:r>
              <a:r>
                <a:rPr lang="zh-CN" altLang="en-US" sz="2222" b="1" dirty="0">
                  <a:solidFill>
                    <a:schemeClr val="bg1"/>
                  </a:solidFill>
                  <a:latin typeface="方正兰亭黑_GBK" pitchFamily="2" charset="-122"/>
                  <a:ea typeface="方正兰亭黑_GBK" pitchFamily="2" charset="-122"/>
                </a:rPr>
                <a:t>单击</a:t>
              </a:r>
              <a:r>
                <a:rPr lang="zh-CN" altLang="en-US" sz="2222" b="1" dirty="0">
                  <a:solidFill>
                    <a:schemeClr val="bg1"/>
                  </a:solidFill>
                  <a:latin typeface="方正兰亭黑_GBK" pitchFamily="2" charset="-122"/>
                  <a:ea typeface="方正兰亭黑_GBK" pitchFamily="2" charset="-122"/>
                </a:rPr>
                <a:t>此处添加标题</a:t>
              </a:r>
            </a:p>
          </p:txBody>
        </p:sp>
      </p:grpSp>
      <p:sp>
        <p:nvSpPr>
          <p:cNvPr id="8198" name="TextBox 13"/>
          <p:cNvSpPr txBox="1">
            <a:spLocks noChangeArrowheads="1"/>
          </p:cNvSpPr>
          <p:nvPr/>
        </p:nvSpPr>
        <p:spPr bwMode="auto">
          <a:xfrm>
            <a:off x="4240389" y="-262847"/>
            <a:ext cx="168098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过渡页</a:t>
            </a:r>
          </a:p>
        </p:txBody>
      </p:sp>
    </p:spTree>
    <p:extLst>
      <p:ext uri="{BB962C8B-B14F-4D97-AF65-F5344CB8AC3E}">
        <p14:creationId xmlns:p14="http://schemas.microsoft.com/office/powerpoint/2010/main" val="4055244694"/>
      </p:ext>
    </p:extLst>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childTnLst>
                                </p:cTn>
                              </p:par>
                              <p:par>
                                <p:cTn id="9" presetID="2" presetClass="entr" presetSubtype="4"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slide(fromLeft)">
                                      <p:cBhvr>
                                        <p:cTn id="16"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8750153" y="1524000"/>
            <a:ext cx="1406171" cy="0"/>
          </a:xfrm>
          <a:prstGeom prst="line">
            <a:avLst/>
          </a:prstGeom>
          <a:noFill/>
          <a:ln w="28575" cmpd="sng">
            <a:solidFill>
              <a:schemeClr val="accent2"/>
            </a:solidFill>
            <a:round/>
            <a:headEnd/>
            <a:tailEnd/>
          </a:ln>
          <a:effectLst>
            <a:glow rad="88900">
              <a:schemeClr val="accent1">
                <a:alpha val="30000"/>
              </a:schemeClr>
            </a:glow>
          </a:effectLst>
        </p:spPr>
      </p:cxnSp>
      <p:cxnSp>
        <p:nvCxnSpPr>
          <p:cNvPr id="3" name="直接连接符 2"/>
          <p:cNvCxnSpPr/>
          <p:nvPr/>
        </p:nvCxnSpPr>
        <p:spPr>
          <a:xfrm>
            <a:off x="8636000" y="1653177"/>
            <a:ext cx="0" cy="1240637"/>
          </a:xfrm>
          <a:prstGeom prst="line">
            <a:avLst/>
          </a:prstGeom>
          <a:noFill/>
          <a:ln w="28575" cmpd="sng">
            <a:solidFill>
              <a:schemeClr val="accent2"/>
            </a:solidFill>
            <a:round/>
            <a:headEnd/>
            <a:tailEnd/>
          </a:ln>
          <a:effectLst>
            <a:glow rad="88900">
              <a:schemeClr val="accent1">
                <a:alpha val="30000"/>
              </a:schemeClr>
            </a:glow>
          </a:effectLst>
        </p:spPr>
      </p:cxnSp>
      <p:cxnSp>
        <p:nvCxnSpPr>
          <p:cNvPr id="4" name="直接连接符 3"/>
          <p:cNvCxnSpPr/>
          <p:nvPr/>
        </p:nvCxnSpPr>
        <p:spPr>
          <a:xfrm>
            <a:off x="7370356" y="2764014"/>
            <a:ext cx="1406171" cy="0"/>
          </a:xfrm>
          <a:prstGeom prst="line">
            <a:avLst/>
          </a:prstGeom>
          <a:noFill/>
          <a:ln w="28575" cmpd="sng">
            <a:solidFill>
              <a:schemeClr val="accent2"/>
            </a:solidFill>
            <a:round/>
            <a:headEnd/>
            <a:tailEnd/>
          </a:ln>
          <a:effectLst>
            <a:glow rad="88900">
              <a:schemeClr val="accent1">
                <a:alpha val="30000"/>
              </a:schemeClr>
            </a:glow>
          </a:effectLst>
        </p:spPr>
      </p:cxnSp>
      <p:cxnSp>
        <p:nvCxnSpPr>
          <p:cNvPr id="5" name="直接连接符 4"/>
          <p:cNvCxnSpPr/>
          <p:nvPr/>
        </p:nvCxnSpPr>
        <p:spPr>
          <a:xfrm>
            <a:off x="7254876" y="2893815"/>
            <a:ext cx="0" cy="1240637"/>
          </a:xfrm>
          <a:prstGeom prst="line">
            <a:avLst/>
          </a:prstGeom>
          <a:noFill/>
          <a:ln w="28575" cmpd="sng">
            <a:solidFill>
              <a:schemeClr val="accent2"/>
            </a:solidFill>
            <a:round/>
            <a:headEnd/>
            <a:tailEnd/>
          </a:ln>
          <a:effectLst>
            <a:glow rad="88900">
              <a:schemeClr val="accent1">
                <a:alpha val="30000"/>
              </a:schemeClr>
            </a:glow>
          </a:effectLst>
        </p:spPr>
      </p:cxnSp>
      <p:cxnSp>
        <p:nvCxnSpPr>
          <p:cNvPr id="6" name="直接连接符 5"/>
          <p:cNvCxnSpPr/>
          <p:nvPr/>
        </p:nvCxnSpPr>
        <p:spPr>
          <a:xfrm>
            <a:off x="5996435" y="4004028"/>
            <a:ext cx="1406171" cy="0"/>
          </a:xfrm>
          <a:prstGeom prst="line">
            <a:avLst/>
          </a:prstGeom>
          <a:noFill/>
          <a:ln w="28575" cmpd="sng">
            <a:solidFill>
              <a:schemeClr val="accent2"/>
            </a:solidFill>
            <a:round/>
            <a:headEnd/>
            <a:tailEnd/>
          </a:ln>
          <a:effectLst>
            <a:glow rad="88900">
              <a:schemeClr val="accent1">
                <a:alpha val="30000"/>
              </a:schemeClr>
            </a:glow>
          </a:effectLst>
        </p:spPr>
      </p:cxnSp>
      <p:cxnSp>
        <p:nvCxnSpPr>
          <p:cNvPr id="7" name="直接连接符 6"/>
          <p:cNvCxnSpPr/>
          <p:nvPr/>
        </p:nvCxnSpPr>
        <p:spPr>
          <a:xfrm>
            <a:off x="5879042" y="4134452"/>
            <a:ext cx="0" cy="1240637"/>
          </a:xfrm>
          <a:prstGeom prst="line">
            <a:avLst/>
          </a:prstGeom>
          <a:noFill/>
          <a:ln w="28575" cmpd="sng">
            <a:solidFill>
              <a:schemeClr val="accent2"/>
            </a:solidFill>
            <a:round/>
            <a:headEnd/>
            <a:tailEnd/>
          </a:ln>
          <a:effectLst>
            <a:glow rad="88900">
              <a:schemeClr val="accent1">
                <a:alpha val="30000"/>
              </a:schemeClr>
            </a:glow>
          </a:effectLst>
        </p:spPr>
      </p:cxnSp>
      <p:cxnSp>
        <p:nvCxnSpPr>
          <p:cNvPr id="8" name="直接连接符 7"/>
          <p:cNvCxnSpPr/>
          <p:nvPr/>
        </p:nvCxnSpPr>
        <p:spPr>
          <a:xfrm>
            <a:off x="4593368" y="5244042"/>
            <a:ext cx="1406171" cy="0"/>
          </a:xfrm>
          <a:prstGeom prst="line">
            <a:avLst/>
          </a:prstGeom>
          <a:noFill/>
          <a:ln w="28575" cmpd="sng">
            <a:solidFill>
              <a:schemeClr val="accent2"/>
            </a:solidFill>
            <a:round/>
            <a:headEnd/>
            <a:tailEnd/>
          </a:ln>
          <a:effectLst>
            <a:glow rad="88900">
              <a:schemeClr val="accent1">
                <a:alpha val="30000"/>
              </a:schemeClr>
            </a:glow>
          </a:effectLst>
        </p:spPr>
      </p:cxnSp>
      <p:cxnSp>
        <p:nvCxnSpPr>
          <p:cNvPr id="9" name="直接连接符 8"/>
          <p:cNvCxnSpPr/>
          <p:nvPr/>
        </p:nvCxnSpPr>
        <p:spPr>
          <a:xfrm>
            <a:off x="4476750" y="5375088"/>
            <a:ext cx="0" cy="830510"/>
          </a:xfrm>
          <a:prstGeom prst="line">
            <a:avLst/>
          </a:prstGeom>
          <a:noFill/>
          <a:ln w="28575" cmpd="sng">
            <a:solidFill>
              <a:schemeClr val="accent2"/>
            </a:solidFill>
            <a:round/>
            <a:headEnd/>
            <a:tailEnd/>
          </a:ln>
          <a:effectLst>
            <a:glow rad="88900">
              <a:schemeClr val="accent1">
                <a:alpha val="30000"/>
              </a:schemeClr>
            </a:glow>
          </a:effectLst>
        </p:spPr>
      </p:cxnSp>
      <p:grpSp>
        <p:nvGrpSpPr>
          <p:cNvPr id="36" name="组合 35"/>
          <p:cNvGrpSpPr>
            <a:grpSpLocks/>
          </p:cNvGrpSpPr>
          <p:nvPr/>
        </p:nvGrpSpPr>
        <p:grpSpPr bwMode="auto">
          <a:xfrm>
            <a:off x="8946444" y="735542"/>
            <a:ext cx="918987" cy="917222"/>
            <a:chOff x="8051785" y="947066"/>
            <a:chExt cx="826543" cy="826543"/>
          </a:xfrm>
        </p:grpSpPr>
        <p:sp>
          <p:nvSpPr>
            <p:cNvPr id="10" name="椭圆 9"/>
            <p:cNvSpPr/>
            <p:nvPr/>
          </p:nvSpPr>
          <p:spPr>
            <a:xfrm>
              <a:off x="8051785" y="947066"/>
              <a:ext cx="826543" cy="826543"/>
            </a:xfrm>
            <a:prstGeom prst="ellipse">
              <a:avLst/>
            </a:prstGeom>
            <a:noFill/>
            <a:ln w="12700" cmpd="sng">
              <a:solidFill>
                <a:schemeClr val="accent2"/>
              </a:solidFill>
              <a:round/>
              <a:headEnd/>
              <a:tailEnd/>
            </a:ln>
            <a:effectLst>
              <a:glow rad="88900">
                <a:schemeClr val="accent1">
                  <a:alpha val="30000"/>
                </a:schemeClr>
              </a:glow>
            </a:effectLst>
          </p:spPr>
          <p:txBody>
            <a:bodyPr anchor="ctr"/>
            <a:lstStyle/>
            <a:p>
              <a:pPr algn="ctr">
                <a:defRPr/>
              </a:pPr>
              <a:endParaRPr lang="zh-CN" altLang="en-US">
                <a:solidFill>
                  <a:srgbClr val="C89800"/>
                </a:solidFill>
                <a:ea typeface="宋体" pitchFamily="2" charset="-122"/>
              </a:endParaRPr>
            </a:p>
          </p:txBody>
        </p:sp>
        <p:sp>
          <p:nvSpPr>
            <p:cNvPr id="11" name="椭圆 10"/>
            <p:cNvSpPr/>
            <p:nvPr/>
          </p:nvSpPr>
          <p:spPr>
            <a:xfrm>
              <a:off x="8139438" y="1034719"/>
              <a:ext cx="651236" cy="651236"/>
            </a:xfrm>
            <a:prstGeom prst="ellipse">
              <a:avLst/>
            </a:prstGeom>
            <a:noFill/>
            <a:ln w="28575" cmpd="sng">
              <a:solidFill>
                <a:schemeClr val="accent2"/>
              </a:solidFill>
              <a:round/>
              <a:headEnd/>
              <a:tailEnd/>
            </a:ln>
            <a:effectLst>
              <a:glow rad="88900">
                <a:schemeClr val="accent1">
                  <a:alpha val="30000"/>
                </a:schemeClr>
              </a:glow>
            </a:effectLst>
          </p:spPr>
          <p:txBody>
            <a:bodyPr anchor="ctr"/>
            <a:lstStyle/>
            <a:p>
              <a:pPr algn="ctr">
                <a:defRPr/>
              </a:pPr>
              <a:endParaRPr lang="zh-CN" altLang="en-US">
                <a:solidFill>
                  <a:srgbClr val="C89800"/>
                </a:solidFill>
                <a:ea typeface="宋体" pitchFamily="2" charset="-122"/>
              </a:endParaRPr>
            </a:p>
          </p:txBody>
        </p:sp>
        <p:sp>
          <p:nvSpPr>
            <p:cNvPr id="41021" name="TextBox 11"/>
            <p:cNvSpPr txBox="1">
              <a:spLocks noChangeArrowheads="1"/>
            </p:cNvSpPr>
            <p:nvPr/>
          </p:nvSpPr>
          <p:spPr bwMode="auto">
            <a:xfrm>
              <a:off x="8215259" y="976670"/>
              <a:ext cx="480392" cy="761207"/>
            </a:xfrm>
            <a:prstGeom prst="rect">
              <a:avLst/>
            </a:prstGeom>
            <a:noFill/>
            <a:ln w="9525">
              <a:noFill/>
              <a:miter lim="800000"/>
              <a:headEnd/>
              <a:tailEnd/>
            </a:ln>
          </p:spPr>
          <p:txBody>
            <a:bodyPr wrap="none">
              <a:spAutoFit/>
            </a:bodyPr>
            <a:lstStyle/>
            <a:p>
              <a:r>
                <a:rPr lang="en-US" altLang="zh-CN" sz="4889" b="1">
                  <a:solidFill>
                    <a:srgbClr val="BCE8F2"/>
                  </a:solidFill>
                </a:rPr>
                <a:t>1</a:t>
              </a:r>
              <a:endParaRPr lang="zh-CN" altLang="en-US" sz="4889" b="1">
                <a:solidFill>
                  <a:srgbClr val="BCE8F2"/>
                </a:solidFill>
              </a:endParaRPr>
            </a:p>
          </p:txBody>
        </p:sp>
      </p:grpSp>
      <p:grpSp>
        <p:nvGrpSpPr>
          <p:cNvPr id="44" name="组合 43"/>
          <p:cNvGrpSpPr>
            <a:grpSpLocks/>
          </p:cNvGrpSpPr>
          <p:nvPr/>
        </p:nvGrpSpPr>
        <p:grpSpPr bwMode="auto">
          <a:xfrm>
            <a:off x="1640417" y="918987"/>
            <a:ext cx="6963833" cy="566208"/>
            <a:chOff x="1475656" y="1112579"/>
            <a:chExt cx="6267777" cy="509763"/>
          </a:xfrm>
        </p:grpSpPr>
        <p:cxnSp>
          <p:nvCxnSpPr>
            <p:cNvPr id="13" name="直接箭头连接符 12"/>
            <p:cNvCxnSpPr/>
            <p:nvPr/>
          </p:nvCxnSpPr>
          <p:spPr>
            <a:xfrm>
              <a:off x="1640985" y="1622341"/>
              <a:ext cx="6102448" cy="1"/>
            </a:xfrm>
            <a:prstGeom prst="straightConnector1">
              <a:avLst/>
            </a:prstGeom>
            <a:ln w="12700">
              <a:solidFill>
                <a:schemeClr val="accent2"/>
              </a:solidFill>
              <a:prstDash val="solid"/>
              <a:headEnd type="none" w="med" len="med"/>
              <a:tailEnd type="triangle" w="med" len="med"/>
            </a:ln>
            <a:effectLst>
              <a:glow rad="88900">
                <a:schemeClr val="accent1">
                  <a:satMod val="175000"/>
                  <a:alpha val="30000"/>
                </a:schemeClr>
              </a:glow>
            </a:effectLst>
          </p:spPr>
          <p:style>
            <a:lnRef idx="1">
              <a:schemeClr val="accent1"/>
            </a:lnRef>
            <a:fillRef idx="0">
              <a:schemeClr val="accent1"/>
            </a:fillRef>
            <a:effectRef idx="0">
              <a:schemeClr val="accent1"/>
            </a:effectRef>
            <a:fontRef idx="minor">
              <a:schemeClr val="tx1"/>
            </a:fontRef>
          </p:style>
        </p:cxnSp>
        <p:grpSp>
          <p:nvGrpSpPr>
            <p:cNvPr id="41012" name="组合 42"/>
            <p:cNvGrpSpPr>
              <a:grpSpLocks/>
            </p:cNvGrpSpPr>
            <p:nvPr/>
          </p:nvGrpSpPr>
          <p:grpSpPr bwMode="auto">
            <a:xfrm>
              <a:off x="1475656" y="1112579"/>
              <a:ext cx="5339042" cy="452472"/>
              <a:chOff x="1475656" y="1122739"/>
              <a:chExt cx="5339042" cy="452472"/>
            </a:xfrm>
          </p:grpSpPr>
          <p:sp>
            <p:nvSpPr>
              <p:cNvPr id="41013" name="TextBox 13"/>
              <p:cNvSpPr txBox="1">
                <a:spLocks noChangeArrowheads="1"/>
              </p:cNvSpPr>
              <p:nvPr/>
            </p:nvSpPr>
            <p:spPr bwMode="auto">
              <a:xfrm>
                <a:off x="1475656" y="1168905"/>
                <a:ext cx="1293760" cy="332513"/>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添加文本</a:t>
                </a:r>
              </a:p>
            </p:txBody>
          </p:sp>
          <p:sp>
            <p:nvSpPr>
              <p:cNvPr id="15" name="TextBox 14"/>
              <p:cNvSpPr txBox="1"/>
              <p:nvPr/>
            </p:nvSpPr>
            <p:spPr>
              <a:xfrm>
                <a:off x="2699683" y="1122739"/>
                <a:ext cx="4115015" cy="452472"/>
              </a:xfrm>
              <a:prstGeom prst="rect">
                <a:avLst/>
              </a:prstGeom>
              <a:noFill/>
            </p:spPr>
            <p:txBody>
              <a:bodyPr>
                <a:spAutoFit/>
              </a:bodyPr>
              <a:lstStyle/>
              <a:p>
                <a:pPr algn="just">
                  <a:defRPr/>
                </a:pPr>
                <a:r>
                  <a:rPr lang="zh-CN" altLang="en-US" sz="1333"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endParaRPr lang="en-US" altLang="zh-CN" sz="1333"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grpSp>
      </p:grpSp>
      <p:grpSp>
        <p:nvGrpSpPr>
          <p:cNvPr id="37" name="组合 36"/>
          <p:cNvGrpSpPr>
            <a:grpSpLocks/>
          </p:cNvGrpSpPr>
          <p:nvPr/>
        </p:nvGrpSpPr>
        <p:grpSpPr bwMode="auto">
          <a:xfrm>
            <a:off x="7614709" y="1975557"/>
            <a:ext cx="917222" cy="918987"/>
            <a:chOff x="6852825" y="2063640"/>
            <a:chExt cx="826543" cy="826543"/>
          </a:xfrm>
        </p:grpSpPr>
        <p:sp>
          <p:nvSpPr>
            <p:cNvPr id="16" name="椭圆 15"/>
            <p:cNvSpPr/>
            <p:nvPr/>
          </p:nvSpPr>
          <p:spPr>
            <a:xfrm>
              <a:off x="6852825" y="2063640"/>
              <a:ext cx="826543" cy="826543"/>
            </a:xfrm>
            <a:prstGeom prst="ellipse">
              <a:avLst/>
            </a:prstGeom>
            <a:noFill/>
            <a:ln w="12700" cmpd="sng">
              <a:solidFill>
                <a:schemeClr val="accent2"/>
              </a:solidFill>
              <a:round/>
              <a:headEnd/>
              <a:tailEnd/>
            </a:ln>
            <a:effectLst>
              <a:glow rad="88900">
                <a:schemeClr val="accent1">
                  <a:alpha val="30000"/>
                </a:schemeClr>
              </a:glow>
            </a:effectLst>
          </p:spPr>
          <p:txBody>
            <a:bodyPr anchor="ctr"/>
            <a:lstStyle/>
            <a:p>
              <a:pPr algn="ctr">
                <a:defRPr/>
              </a:pPr>
              <a:endParaRPr lang="zh-CN" altLang="en-US">
                <a:solidFill>
                  <a:srgbClr val="C89800"/>
                </a:solidFill>
                <a:ea typeface="宋体" pitchFamily="2" charset="-122"/>
              </a:endParaRPr>
            </a:p>
          </p:txBody>
        </p:sp>
        <p:sp>
          <p:nvSpPr>
            <p:cNvPr id="17" name="椭圆 16"/>
            <p:cNvSpPr/>
            <p:nvPr/>
          </p:nvSpPr>
          <p:spPr>
            <a:xfrm>
              <a:off x="6940478" y="2151293"/>
              <a:ext cx="651236" cy="651236"/>
            </a:xfrm>
            <a:prstGeom prst="ellipse">
              <a:avLst/>
            </a:prstGeom>
            <a:noFill/>
            <a:ln w="28575" cmpd="sng">
              <a:solidFill>
                <a:schemeClr val="accent2"/>
              </a:solidFill>
              <a:round/>
              <a:headEnd/>
              <a:tailEnd/>
            </a:ln>
            <a:effectLst>
              <a:glow rad="88900">
                <a:schemeClr val="accent1">
                  <a:alpha val="30000"/>
                </a:schemeClr>
              </a:glow>
            </a:effectLst>
          </p:spPr>
          <p:txBody>
            <a:bodyPr anchor="ctr"/>
            <a:lstStyle/>
            <a:p>
              <a:pPr algn="ctr">
                <a:defRPr/>
              </a:pPr>
              <a:endParaRPr lang="zh-CN" altLang="en-US">
                <a:solidFill>
                  <a:srgbClr val="C89800"/>
                </a:solidFill>
                <a:ea typeface="宋体" pitchFamily="2" charset="-122"/>
              </a:endParaRPr>
            </a:p>
          </p:txBody>
        </p:sp>
        <p:sp>
          <p:nvSpPr>
            <p:cNvPr id="41010" name="TextBox 17"/>
            <p:cNvSpPr txBox="1">
              <a:spLocks noChangeArrowheads="1"/>
            </p:cNvSpPr>
            <p:nvPr/>
          </p:nvSpPr>
          <p:spPr bwMode="auto">
            <a:xfrm>
              <a:off x="7016300" y="2093243"/>
              <a:ext cx="481316" cy="759745"/>
            </a:xfrm>
            <a:prstGeom prst="rect">
              <a:avLst/>
            </a:prstGeom>
            <a:noFill/>
            <a:ln w="9525">
              <a:noFill/>
              <a:miter lim="800000"/>
              <a:headEnd/>
              <a:tailEnd/>
            </a:ln>
          </p:spPr>
          <p:txBody>
            <a:bodyPr wrap="none">
              <a:spAutoFit/>
            </a:bodyPr>
            <a:lstStyle/>
            <a:p>
              <a:r>
                <a:rPr lang="en-US" altLang="zh-CN" sz="4889" b="1">
                  <a:solidFill>
                    <a:srgbClr val="BCE8F2"/>
                  </a:solidFill>
                </a:rPr>
                <a:t>2</a:t>
              </a:r>
              <a:endParaRPr lang="zh-CN" altLang="en-US" sz="4889" b="1">
                <a:solidFill>
                  <a:srgbClr val="BCE8F2"/>
                </a:solidFill>
              </a:endParaRPr>
            </a:p>
          </p:txBody>
        </p:sp>
      </p:grpSp>
      <p:grpSp>
        <p:nvGrpSpPr>
          <p:cNvPr id="45" name="组合 44"/>
          <p:cNvGrpSpPr>
            <a:grpSpLocks/>
          </p:cNvGrpSpPr>
          <p:nvPr/>
        </p:nvGrpSpPr>
        <p:grpSpPr bwMode="auto">
          <a:xfrm>
            <a:off x="1702154" y="2155473"/>
            <a:ext cx="5570361" cy="569737"/>
            <a:chOff x="1532464" y="2225758"/>
            <a:chExt cx="5012009" cy="513156"/>
          </a:xfrm>
        </p:grpSpPr>
        <p:cxnSp>
          <p:nvCxnSpPr>
            <p:cNvPr id="19" name="直接箭头连接符 18"/>
            <p:cNvCxnSpPr/>
            <p:nvPr/>
          </p:nvCxnSpPr>
          <p:spPr>
            <a:xfrm>
              <a:off x="1640985" y="2718598"/>
              <a:ext cx="4903488" cy="20316"/>
            </a:xfrm>
            <a:prstGeom prst="straightConnector1">
              <a:avLst/>
            </a:prstGeom>
            <a:ln w="12700">
              <a:solidFill>
                <a:schemeClr val="accent2"/>
              </a:solidFill>
              <a:prstDash val="solid"/>
              <a:headEnd type="none" w="med" len="med"/>
              <a:tailEnd type="triangle" w="med" len="med"/>
            </a:ln>
            <a:effectLst>
              <a:glow rad="88900">
                <a:schemeClr val="accent1">
                  <a:satMod val="175000"/>
                  <a:alpha val="30000"/>
                </a:schemeClr>
              </a:glow>
            </a:effectLst>
          </p:spPr>
          <p:style>
            <a:lnRef idx="1">
              <a:schemeClr val="accent1"/>
            </a:lnRef>
            <a:fillRef idx="0">
              <a:schemeClr val="accent1"/>
            </a:fillRef>
            <a:effectRef idx="0">
              <a:schemeClr val="accent1"/>
            </a:effectRef>
            <a:fontRef idx="minor">
              <a:schemeClr val="tx1"/>
            </a:fontRef>
          </p:style>
        </p:cxnSp>
        <p:grpSp>
          <p:nvGrpSpPr>
            <p:cNvPr id="41001" name="组合 41"/>
            <p:cNvGrpSpPr>
              <a:grpSpLocks/>
            </p:cNvGrpSpPr>
            <p:nvPr/>
          </p:nvGrpSpPr>
          <p:grpSpPr bwMode="auto">
            <a:xfrm>
              <a:off x="1532464" y="2225758"/>
              <a:ext cx="4250209" cy="452662"/>
              <a:chOff x="1532464" y="2246078"/>
              <a:chExt cx="4250209" cy="452662"/>
            </a:xfrm>
          </p:grpSpPr>
          <p:sp>
            <p:nvSpPr>
              <p:cNvPr id="41002" name="TextBox 19"/>
              <p:cNvSpPr txBox="1">
                <a:spLocks noChangeArrowheads="1"/>
              </p:cNvSpPr>
              <p:nvPr/>
            </p:nvSpPr>
            <p:spPr bwMode="auto">
              <a:xfrm>
                <a:off x="1532464" y="2292244"/>
                <a:ext cx="1107996" cy="332653"/>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添加文本</a:t>
                </a:r>
              </a:p>
            </p:txBody>
          </p:sp>
          <p:sp>
            <p:nvSpPr>
              <p:cNvPr id="21" name="TextBox 20"/>
              <p:cNvSpPr txBox="1"/>
              <p:nvPr/>
            </p:nvSpPr>
            <p:spPr>
              <a:xfrm>
                <a:off x="2698970" y="2246078"/>
                <a:ext cx="3083703" cy="452662"/>
              </a:xfrm>
              <a:prstGeom prst="rect">
                <a:avLst/>
              </a:prstGeom>
              <a:noFill/>
            </p:spPr>
            <p:txBody>
              <a:bodyPr>
                <a:spAutoFit/>
              </a:bodyPr>
              <a:lstStyle>
                <a:defPPr>
                  <a:defRPr lang="zh-CN"/>
                </a:defPPr>
                <a:lvl1pPr algn="just">
                  <a:defRPr sz="12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333" dirty="0"/>
                  <a:t>单击此处添加文字阐述，添加简短问题说明文字，具体说明文字在此处添加此处。</a:t>
                </a:r>
                <a:endParaRPr lang="en-US" altLang="zh-CN" sz="1333" dirty="0"/>
              </a:p>
            </p:txBody>
          </p:sp>
        </p:grpSp>
      </p:grpSp>
      <p:grpSp>
        <p:nvGrpSpPr>
          <p:cNvPr id="38" name="组合 37"/>
          <p:cNvGrpSpPr>
            <a:grpSpLocks/>
          </p:cNvGrpSpPr>
          <p:nvPr/>
        </p:nvGrpSpPr>
        <p:grpSpPr bwMode="auto">
          <a:xfrm>
            <a:off x="6230055" y="3204985"/>
            <a:ext cx="918987" cy="918985"/>
            <a:chOff x="5607753" y="3170764"/>
            <a:chExt cx="826543" cy="826543"/>
          </a:xfrm>
        </p:grpSpPr>
        <p:sp>
          <p:nvSpPr>
            <p:cNvPr id="22" name="椭圆 21"/>
            <p:cNvSpPr/>
            <p:nvPr/>
          </p:nvSpPr>
          <p:spPr>
            <a:xfrm>
              <a:off x="5607753" y="3170764"/>
              <a:ext cx="826543" cy="826543"/>
            </a:xfrm>
            <a:prstGeom prst="ellipse">
              <a:avLst/>
            </a:prstGeom>
            <a:noFill/>
            <a:ln w="12700" cmpd="sng">
              <a:solidFill>
                <a:schemeClr val="accent2"/>
              </a:solidFill>
              <a:round/>
              <a:headEnd/>
              <a:tailEnd/>
            </a:ln>
            <a:effectLst>
              <a:glow rad="88900">
                <a:schemeClr val="accent1">
                  <a:alpha val="30000"/>
                </a:schemeClr>
              </a:glow>
            </a:effectLst>
          </p:spPr>
          <p:txBody>
            <a:bodyPr anchor="ctr"/>
            <a:lstStyle/>
            <a:p>
              <a:pPr algn="ctr">
                <a:defRPr/>
              </a:pPr>
              <a:endParaRPr lang="zh-CN" altLang="en-US">
                <a:solidFill>
                  <a:srgbClr val="C89800"/>
                </a:solidFill>
                <a:ea typeface="宋体" pitchFamily="2" charset="-122"/>
              </a:endParaRPr>
            </a:p>
          </p:txBody>
        </p:sp>
        <p:sp>
          <p:nvSpPr>
            <p:cNvPr id="23" name="椭圆 22"/>
            <p:cNvSpPr/>
            <p:nvPr/>
          </p:nvSpPr>
          <p:spPr>
            <a:xfrm>
              <a:off x="5695406" y="3258417"/>
              <a:ext cx="651236" cy="651236"/>
            </a:xfrm>
            <a:prstGeom prst="ellipse">
              <a:avLst/>
            </a:prstGeom>
            <a:noFill/>
            <a:ln w="28575" cmpd="sng">
              <a:solidFill>
                <a:schemeClr val="accent2"/>
              </a:solidFill>
              <a:round/>
              <a:headEnd/>
              <a:tailEnd/>
            </a:ln>
            <a:effectLst>
              <a:glow rad="88900">
                <a:schemeClr val="accent1">
                  <a:alpha val="30000"/>
                </a:schemeClr>
              </a:glow>
            </a:effectLst>
          </p:spPr>
          <p:txBody>
            <a:bodyPr anchor="ctr"/>
            <a:lstStyle/>
            <a:p>
              <a:pPr algn="ctr">
                <a:defRPr/>
              </a:pPr>
              <a:endParaRPr lang="zh-CN" altLang="en-US">
                <a:solidFill>
                  <a:srgbClr val="C89800"/>
                </a:solidFill>
                <a:ea typeface="宋体" pitchFamily="2" charset="-122"/>
              </a:endParaRPr>
            </a:p>
          </p:txBody>
        </p:sp>
        <p:sp>
          <p:nvSpPr>
            <p:cNvPr id="40999" name="TextBox 23"/>
            <p:cNvSpPr txBox="1">
              <a:spLocks noChangeArrowheads="1"/>
            </p:cNvSpPr>
            <p:nvPr/>
          </p:nvSpPr>
          <p:spPr bwMode="auto">
            <a:xfrm>
              <a:off x="5771228" y="3200368"/>
              <a:ext cx="480392" cy="759746"/>
            </a:xfrm>
            <a:prstGeom prst="rect">
              <a:avLst/>
            </a:prstGeom>
            <a:noFill/>
            <a:ln w="9525">
              <a:noFill/>
              <a:miter lim="800000"/>
              <a:headEnd/>
              <a:tailEnd/>
            </a:ln>
          </p:spPr>
          <p:txBody>
            <a:bodyPr wrap="none">
              <a:spAutoFit/>
            </a:bodyPr>
            <a:lstStyle/>
            <a:p>
              <a:r>
                <a:rPr lang="en-US" altLang="zh-CN" sz="4889" b="1">
                  <a:solidFill>
                    <a:srgbClr val="BCE8F2"/>
                  </a:solidFill>
                </a:rPr>
                <a:t>3</a:t>
              </a:r>
              <a:endParaRPr lang="zh-CN" altLang="en-US" sz="4889" b="1">
                <a:solidFill>
                  <a:srgbClr val="BCE8F2"/>
                </a:solidFill>
              </a:endParaRPr>
            </a:p>
          </p:txBody>
        </p:sp>
      </p:grpSp>
      <p:grpSp>
        <p:nvGrpSpPr>
          <p:cNvPr id="46" name="组合 45"/>
          <p:cNvGrpSpPr>
            <a:grpSpLocks/>
          </p:cNvGrpSpPr>
          <p:nvPr/>
        </p:nvGrpSpPr>
        <p:grpSpPr bwMode="auto">
          <a:xfrm>
            <a:off x="1698625" y="3379612"/>
            <a:ext cx="4189236" cy="576792"/>
            <a:chOff x="1528232" y="3326958"/>
            <a:chExt cx="3771169" cy="519081"/>
          </a:xfrm>
        </p:grpSpPr>
        <p:cxnSp>
          <p:nvCxnSpPr>
            <p:cNvPr id="25" name="直接箭头连接符 24"/>
            <p:cNvCxnSpPr/>
            <p:nvPr/>
          </p:nvCxnSpPr>
          <p:spPr>
            <a:xfrm>
              <a:off x="1640985" y="3817703"/>
              <a:ext cx="3658416" cy="28336"/>
            </a:xfrm>
            <a:prstGeom prst="straightConnector1">
              <a:avLst/>
            </a:prstGeom>
            <a:ln w="12700">
              <a:solidFill>
                <a:schemeClr val="accent2"/>
              </a:solidFill>
              <a:prstDash val="solid"/>
              <a:headEnd type="none" w="med" len="med"/>
              <a:tailEnd type="triangle" w="med" len="med"/>
            </a:ln>
            <a:effectLst>
              <a:glow rad="88900">
                <a:schemeClr val="accent1">
                  <a:satMod val="175000"/>
                  <a:alpha val="30000"/>
                </a:schemeClr>
              </a:glow>
            </a:effectLst>
          </p:spPr>
          <p:style>
            <a:lnRef idx="1">
              <a:schemeClr val="accent1"/>
            </a:lnRef>
            <a:fillRef idx="0">
              <a:schemeClr val="accent1"/>
            </a:fillRef>
            <a:effectRef idx="0">
              <a:schemeClr val="accent1"/>
            </a:effectRef>
            <a:fontRef idx="minor">
              <a:schemeClr val="tx1"/>
            </a:fontRef>
          </p:style>
        </p:cxnSp>
        <p:grpSp>
          <p:nvGrpSpPr>
            <p:cNvPr id="40990" name="组合 40"/>
            <p:cNvGrpSpPr>
              <a:grpSpLocks/>
            </p:cNvGrpSpPr>
            <p:nvPr/>
          </p:nvGrpSpPr>
          <p:grpSpPr bwMode="auto">
            <a:xfrm>
              <a:off x="1528232" y="3326958"/>
              <a:ext cx="3318629" cy="452288"/>
              <a:chOff x="1528232" y="3296478"/>
              <a:chExt cx="3318629" cy="452288"/>
            </a:xfrm>
          </p:grpSpPr>
          <p:sp>
            <p:nvSpPr>
              <p:cNvPr id="40991" name="TextBox 25"/>
              <p:cNvSpPr txBox="1">
                <a:spLocks noChangeArrowheads="1"/>
              </p:cNvSpPr>
              <p:nvPr/>
            </p:nvSpPr>
            <p:spPr bwMode="auto">
              <a:xfrm>
                <a:off x="1528232" y="3342644"/>
                <a:ext cx="1107996" cy="332379"/>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添加文本</a:t>
                </a:r>
              </a:p>
            </p:txBody>
          </p:sp>
          <p:sp>
            <p:nvSpPr>
              <p:cNvPr id="27" name="TextBox 26"/>
              <p:cNvSpPr txBox="1"/>
              <p:nvPr/>
            </p:nvSpPr>
            <p:spPr>
              <a:xfrm>
                <a:off x="2700073" y="3296478"/>
                <a:ext cx="2146788" cy="452288"/>
              </a:xfrm>
              <a:prstGeom prst="rect">
                <a:avLst/>
              </a:prstGeom>
              <a:noFill/>
            </p:spPr>
            <p:txBody>
              <a:bodyPr>
                <a:spAutoFit/>
              </a:bodyPr>
              <a:lstStyle>
                <a:defPPr>
                  <a:defRPr lang="zh-CN"/>
                </a:defPPr>
                <a:lvl1pPr algn="just">
                  <a:defRPr sz="12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333" dirty="0"/>
                  <a:t>单击此处添加文字阐述，添加简短问题说明文字。</a:t>
                </a:r>
                <a:endParaRPr lang="en-US" altLang="zh-CN" sz="1333" dirty="0"/>
              </a:p>
            </p:txBody>
          </p:sp>
        </p:grpSp>
      </p:grpSp>
      <p:grpSp>
        <p:nvGrpSpPr>
          <p:cNvPr id="39" name="组合 38"/>
          <p:cNvGrpSpPr>
            <a:grpSpLocks/>
          </p:cNvGrpSpPr>
          <p:nvPr/>
        </p:nvGrpSpPr>
        <p:grpSpPr bwMode="auto">
          <a:xfrm>
            <a:off x="4847167" y="4460878"/>
            <a:ext cx="918987" cy="918986"/>
            <a:chOff x="4362681" y="4300937"/>
            <a:chExt cx="826543" cy="826543"/>
          </a:xfrm>
        </p:grpSpPr>
        <p:sp>
          <p:nvSpPr>
            <p:cNvPr id="28" name="椭圆 27"/>
            <p:cNvSpPr/>
            <p:nvPr/>
          </p:nvSpPr>
          <p:spPr>
            <a:xfrm>
              <a:off x="4362681" y="4300937"/>
              <a:ext cx="826543" cy="826543"/>
            </a:xfrm>
            <a:prstGeom prst="ellipse">
              <a:avLst/>
            </a:prstGeom>
            <a:noFill/>
            <a:ln w="12700" cmpd="sng">
              <a:solidFill>
                <a:schemeClr val="accent2"/>
              </a:solidFill>
              <a:round/>
              <a:headEnd/>
              <a:tailEnd/>
            </a:ln>
            <a:effectLst>
              <a:glow rad="88900">
                <a:schemeClr val="accent1">
                  <a:alpha val="30000"/>
                </a:schemeClr>
              </a:glow>
            </a:effectLst>
          </p:spPr>
          <p:txBody>
            <a:bodyPr anchor="ctr"/>
            <a:lstStyle/>
            <a:p>
              <a:pPr algn="ctr">
                <a:defRPr/>
              </a:pPr>
              <a:endParaRPr lang="zh-CN" altLang="en-US">
                <a:solidFill>
                  <a:srgbClr val="C89800"/>
                </a:solidFill>
                <a:ea typeface="宋体" pitchFamily="2" charset="-122"/>
              </a:endParaRPr>
            </a:p>
          </p:txBody>
        </p:sp>
        <p:sp>
          <p:nvSpPr>
            <p:cNvPr id="29" name="椭圆 28"/>
            <p:cNvSpPr/>
            <p:nvPr/>
          </p:nvSpPr>
          <p:spPr>
            <a:xfrm>
              <a:off x="4450334" y="4388590"/>
              <a:ext cx="651236" cy="651236"/>
            </a:xfrm>
            <a:prstGeom prst="ellipse">
              <a:avLst/>
            </a:prstGeom>
            <a:noFill/>
            <a:ln w="28575" cmpd="sng">
              <a:solidFill>
                <a:schemeClr val="accent2"/>
              </a:solidFill>
              <a:round/>
              <a:headEnd/>
              <a:tailEnd/>
            </a:ln>
            <a:effectLst>
              <a:glow rad="88900">
                <a:schemeClr val="accent1">
                  <a:alpha val="30000"/>
                </a:schemeClr>
              </a:glow>
            </a:effectLst>
          </p:spPr>
          <p:txBody>
            <a:bodyPr anchor="ctr"/>
            <a:lstStyle/>
            <a:p>
              <a:pPr algn="ctr">
                <a:defRPr/>
              </a:pPr>
              <a:endParaRPr lang="zh-CN" altLang="en-US">
                <a:solidFill>
                  <a:srgbClr val="C89800"/>
                </a:solidFill>
                <a:ea typeface="宋体" pitchFamily="2" charset="-122"/>
              </a:endParaRPr>
            </a:p>
          </p:txBody>
        </p:sp>
        <p:sp>
          <p:nvSpPr>
            <p:cNvPr id="40988" name="TextBox 29"/>
            <p:cNvSpPr txBox="1">
              <a:spLocks noChangeArrowheads="1"/>
            </p:cNvSpPr>
            <p:nvPr/>
          </p:nvSpPr>
          <p:spPr bwMode="auto">
            <a:xfrm>
              <a:off x="4526156" y="4330540"/>
              <a:ext cx="480392" cy="759746"/>
            </a:xfrm>
            <a:prstGeom prst="rect">
              <a:avLst/>
            </a:prstGeom>
            <a:noFill/>
            <a:ln w="9525">
              <a:noFill/>
              <a:miter lim="800000"/>
              <a:headEnd/>
              <a:tailEnd/>
            </a:ln>
          </p:spPr>
          <p:txBody>
            <a:bodyPr wrap="none">
              <a:spAutoFit/>
            </a:bodyPr>
            <a:lstStyle/>
            <a:p>
              <a:r>
                <a:rPr lang="en-US" altLang="zh-CN" sz="4889" b="1">
                  <a:solidFill>
                    <a:srgbClr val="BCE8F2"/>
                  </a:solidFill>
                </a:rPr>
                <a:t>4</a:t>
              </a:r>
              <a:endParaRPr lang="zh-CN" altLang="en-US" sz="4889" b="1">
                <a:solidFill>
                  <a:srgbClr val="BCE8F2"/>
                </a:solidFill>
              </a:endParaRPr>
            </a:p>
          </p:txBody>
        </p:sp>
      </p:grpSp>
      <p:grpSp>
        <p:nvGrpSpPr>
          <p:cNvPr id="47" name="组合 46"/>
          <p:cNvGrpSpPr>
            <a:grpSpLocks/>
          </p:cNvGrpSpPr>
          <p:nvPr/>
        </p:nvGrpSpPr>
        <p:grpSpPr bwMode="auto">
          <a:xfrm>
            <a:off x="1698625" y="4663717"/>
            <a:ext cx="2806347" cy="548569"/>
            <a:chOff x="1528232" y="4482353"/>
            <a:chExt cx="2526097" cy="493859"/>
          </a:xfrm>
        </p:grpSpPr>
        <p:cxnSp>
          <p:nvCxnSpPr>
            <p:cNvPr id="31" name="直接箭头连接符 30"/>
            <p:cNvCxnSpPr/>
            <p:nvPr/>
          </p:nvCxnSpPr>
          <p:spPr>
            <a:xfrm>
              <a:off x="1619672" y="4976211"/>
              <a:ext cx="2434657" cy="1"/>
            </a:xfrm>
            <a:prstGeom prst="straightConnector1">
              <a:avLst/>
            </a:prstGeom>
            <a:ln w="12700">
              <a:solidFill>
                <a:schemeClr val="accent2"/>
              </a:solidFill>
              <a:prstDash val="solid"/>
              <a:headEnd type="none" w="med" len="med"/>
              <a:tailEnd type="triangle" w="med" len="med"/>
            </a:ln>
            <a:effectLst>
              <a:glow rad="88900">
                <a:schemeClr val="accent1">
                  <a:satMod val="175000"/>
                  <a:alpha val="30000"/>
                </a:schemeClr>
              </a:glow>
            </a:effectLst>
          </p:spPr>
          <p:style>
            <a:lnRef idx="1">
              <a:schemeClr val="accent1"/>
            </a:lnRef>
            <a:fillRef idx="0">
              <a:schemeClr val="accent1"/>
            </a:fillRef>
            <a:effectRef idx="0">
              <a:schemeClr val="accent1"/>
            </a:effectRef>
            <a:fontRef idx="minor">
              <a:schemeClr val="tx1"/>
            </a:fontRef>
          </p:style>
        </p:cxnSp>
        <p:grpSp>
          <p:nvGrpSpPr>
            <p:cNvPr id="40979" name="组合 39"/>
            <p:cNvGrpSpPr>
              <a:grpSpLocks/>
            </p:cNvGrpSpPr>
            <p:nvPr/>
          </p:nvGrpSpPr>
          <p:grpSpPr bwMode="auto">
            <a:xfrm>
              <a:off x="1528232" y="4482353"/>
              <a:ext cx="2408604" cy="452450"/>
              <a:chOff x="1528232" y="4451873"/>
              <a:chExt cx="2408604" cy="452450"/>
            </a:xfrm>
          </p:grpSpPr>
          <p:sp>
            <p:nvSpPr>
              <p:cNvPr id="40980" name="TextBox 31"/>
              <p:cNvSpPr txBox="1">
                <a:spLocks noChangeArrowheads="1"/>
              </p:cNvSpPr>
              <p:nvPr/>
            </p:nvSpPr>
            <p:spPr bwMode="auto">
              <a:xfrm>
                <a:off x="1528232" y="4498039"/>
                <a:ext cx="1107996" cy="332498"/>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添加文本</a:t>
                </a:r>
              </a:p>
            </p:txBody>
          </p:sp>
          <p:sp>
            <p:nvSpPr>
              <p:cNvPr id="33" name="TextBox 32"/>
              <p:cNvSpPr txBox="1"/>
              <p:nvPr/>
            </p:nvSpPr>
            <p:spPr>
              <a:xfrm>
                <a:off x="2738091" y="4451873"/>
                <a:ext cx="1198745" cy="452450"/>
              </a:xfrm>
              <a:prstGeom prst="rect">
                <a:avLst/>
              </a:prstGeom>
              <a:noFill/>
            </p:spPr>
            <p:txBody>
              <a:bodyPr>
                <a:spAutoFit/>
              </a:bodyPr>
              <a:lstStyle>
                <a:defPPr>
                  <a:defRPr lang="zh-CN"/>
                </a:defPPr>
                <a:lvl1pPr algn="just">
                  <a:defRPr sz="12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333" dirty="0"/>
                  <a:t>单击此处添加文字阐述。</a:t>
                </a:r>
                <a:endParaRPr lang="en-US" altLang="zh-CN" sz="1333" dirty="0"/>
              </a:p>
            </p:txBody>
          </p:sp>
        </p:grpSp>
      </p:grpSp>
      <p:sp>
        <p:nvSpPr>
          <p:cNvPr id="48" name="TextBox 13"/>
          <p:cNvSpPr txBox="1">
            <a:spLocks noChangeArrowheads="1"/>
          </p:cNvSpPr>
          <p:nvPr/>
        </p:nvSpPr>
        <p:spPr bwMode="auto">
          <a:xfrm>
            <a:off x="2929452" y="4234"/>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300"/>
                                        <p:tgtEl>
                                          <p:spTgt spid="9"/>
                                        </p:tgtEl>
                                      </p:cBhvr>
                                    </p:animEffect>
                                  </p:childTnLst>
                                </p:cTn>
                              </p:par>
                            </p:childTnLst>
                          </p:cTn>
                        </p:par>
                        <p:par>
                          <p:cTn id="14" fill="hold">
                            <p:stCondLst>
                              <p:cond delay="130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300"/>
                                        <p:tgtEl>
                                          <p:spTgt spid="8"/>
                                        </p:tgtEl>
                                      </p:cBhvr>
                                    </p:animEffect>
                                  </p:childTnLst>
                                </p:cTn>
                              </p:par>
                            </p:childTnLst>
                          </p:cTn>
                        </p:par>
                        <p:par>
                          <p:cTn id="18" fill="hold">
                            <p:stCondLst>
                              <p:cond delay="16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300"/>
                                        <p:tgtEl>
                                          <p:spTgt spid="7"/>
                                        </p:tgtEl>
                                      </p:cBhvr>
                                    </p:animEffect>
                                  </p:childTnLst>
                                </p:cTn>
                              </p:par>
                            </p:childTnLst>
                          </p:cTn>
                        </p:par>
                        <p:par>
                          <p:cTn id="22" fill="hold">
                            <p:stCondLst>
                              <p:cond delay="1900"/>
                            </p:stCondLst>
                            <p:childTnLst>
                              <p:par>
                                <p:cTn id="23" presetID="22" presetClass="entr" presetSubtype="8"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300"/>
                                        <p:tgtEl>
                                          <p:spTgt spid="6"/>
                                        </p:tgtEl>
                                      </p:cBhvr>
                                    </p:animEffect>
                                  </p:childTnLst>
                                </p:cTn>
                              </p:par>
                            </p:childTnLst>
                          </p:cTn>
                        </p:par>
                        <p:par>
                          <p:cTn id="26" fill="hold">
                            <p:stCondLst>
                              <p:cond delay="2200"/>
                            </p:stCondLst>
                            <p:childTnLst>
                              <p:par>
                                <p:cTn id="27" presetID="2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300"/>
                                        <p:tgtEl>
                                          <p:spTgt spid="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300"/>
                                        <p:tgtEl>
                                          <p:spTgt spid="4"/>
                                        </p:tgtEl>
                                      </p:cBhvr>
                                    </p:animEffect>
                                  </p:childTnLst>
                                </p:cTn>
                              </p:par>
                            </p:childTnLst>
                          </p:cTn>
                        </p:par>
                        <p:par>
                          <p:cTn id="34" fill="hold">
                            <p:stCondLst>
                              <p:cond delay="2800"/>
                            </p:stCondLst>
                            <p:childTnLst>
                              <p:par>
                                <p:cTn id="35" presetID="22" presetClass="entr" presetSubtype="4"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300"/>
                                        <p:tgtEl>
                                          <p:spTgt spid="3"/>
                                        </p:tgtEl>
                                      </p:cBhvr>
                                    </p:animEffect>
                                  </p:childTnLst>
                                </p:cTn>
                              </p:par>
                            </p:childTnLst>
                          </p:cTn>
                        </p:par>
                        <p:par>
                          <p:cTn id="38" fill="hold">
                            <p:stCondLst>
                              <p:cond delay="3100"/>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300"/>
                                        <p:tgtEl>
                                          <p:spTgt spid="2"/>
                                        </p:tgtEl>
                                      </p:cBhvr>
                                    </p:animEffect>
                                  </p:childTnLst>
                                </p:cTn>
                              </p:par>
                            </p:childTnLst>
                          </p:cTn>
                        </p:par>
                        <p:par>
                          <p:cTn id="42" fill="hold">
                            <p:stCondLst>
                              <p:cond delay="3400"/>
                            </p:stCondLst>
                            <p:childTnLst>
                              <p:par>
                                <p:cTn id="43" presetID="53" presetClass="entr" presetSubtype="16" fill="hold" nodeType="after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p:cTn id="45" dur="500" fill="hold"/>
                                        <p:tgtEl>
                                          <p:spTgt spid="36"/>
                                        </p:tgtEl>
                                        <p:attrNameLst>
                                          <p:attrName>ppt_w</p:attrName>
                                        </p:attrNameLst>
                                      </p:cBhvr>
                                      <p:tavLst>
                                        <p:tav tm="0">
                                          <p:val>
                                            <p:fltVal val="0"/>
                                          </p:val>
                                        </p:tav>
                                        <p:tav tm="100000">
                                          <p:val>
                                            <p:strVal val="#ppt_w"/>
                                          </p:val>
                                        </p:tav>
                                      </p:tavLst>
                                    </p:anim>
                                    <p:anim calcmode="lin" valueType="num">
                                      <p:cBhvr>
                                        <p:cTn id="46" dur="500" fill="hold"/>
                                        <p:tgtEl>
                                          <p:spTgt spid="36"/>
                                        </p:tgtEl>
                                        <p:attrNameLst>
                                          <p:attrName>ppt_h</p:attrName>
                                        </p:attrNameLst>
                                      </p:cBhvr>
                                      <p:tavLst>
                                        <p:tav tm="0">
                                          <p:val>
                                            <p:fltVal val="0"/>
                                          </p:val>
                                        </p:tav>
                                        <p:tav tm="100000">
                                          <p:val>
                                            <p:strVal val="#ppt_h"/>
                                          </p:val>
                                        </p:tav>
                                      </p:tavLst>
                                    </p:anim>
                                    <p:animEffect transition="in" filter="fade">
                                      <p:cBhvr>
                                        <p:cTn id="47" dur="500"/>
                                        <p:tgtEl>
                                          <p:spTgt spid="36"/>
                                        </p:tgtEl>
                                      </p:cBhvr>
                                    </p:animEffect>
                                  </p:childTnLst>
                                </p:cTn>
                              </p:par>
                              <p:par>
                                <p:cTn id="48" presetID="2" presetClass="entr" presetSubtype="8"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0-#ppt_w/2"/>
                                          </p:val>
                                        </p:tav>
                                        <p:tav tm="100000">
                                          <p:val>
                                            <p:strVal val="#ppt_x"/>
                                          </p:val>
                                        </p:tav>
                                      </p:tavLst>
                                    </p:anim>
                                    <p:anim calcmode="lin" valueType="num">
                                      <p:cBhvr additive="base">
                                        <p:cTn id="51" dur="500" fill="hold"/>
                                        <p:tgtEl>
                                          <p:spTgt spid="44"/>
                                        </p:tgtEl>
                                        <p:attrNameLst>
                                          <p:attrName>ppt_y</p:attrName>
                                        </p:attrNameLst>
                                      </p:cBhvr>
                                      <p:tavLst>
                                        <p:tav tm="0">
                                          <p:val>
                                            <p:strVal val="#ppt_y"/>
                                          </p:val>
                                        </p:tav>
                                        <p:tav tm="100000">
                                          <p:val>
                                            <p:strVal val="#ppt_y"/>
                                          </p:val>
                                        </p:tav>
                                      </p:tavLst>
                                    </p:anim>
                                  </p:childTnLst>
                                </p:cTn>
                              </p:par>
                            </p:childTnLst>
                          </p:cTn>
                        </p:par>
                        <p:par>
                          <p:cTn id="52" fill="hold">
                            <p:stCondLst>
                              <p:cond delay="3900"/>
                            </p:stCondLst>
                            <p:childTnLst>
                              <p:par>
                                <p:cTn id="53" presetID="53" presetClass="entr" presetSubtype="16"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par>
                                <p:cTn id="58" presetID="2" presetClass="entr" presetSubtype="8"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fill="hold"/>
                                        <p:tgtEl>
                                          <p:spTgt spid="45"/>
                                        </p:tgtEl>
                                        <p:attrNameLst>
                                          <p:attrName>ppt_x</p:attrName>
                                        </p:attrNameLst>
                                      </p:cBhvr>
                                      <p:tavLst>
                                        <p:tav tm="0">
                                          <p:val>
                                            <p:strVal val="0-#ppt_w/2"/>
                                          </p:val>
                                        </p:tav>
                                        <p:tav tm="100000">
                                          <p:val>
                                            <p:strVal val="#ppt_x"/>
                                          </p:val>
                                        </p:tav>
                                      </p:tavLst>
                                    </p:anim>
                                    <p:anim calcmode="lin" valueType="num">
                                      <p:cBhvr additive="base">
                                        <p:cTn id="61" dur="500" fill="hold"/>
                                        <p:tgtEl>
                                          <p:spTgt spid="45"/>
                                        </p:tgtEl>
                                        <p:attrNameLst>
                                          <p:attrName>ppt_y</p:attrName>
                                        </p:attrNameLst>
                                      </p:cBhvr>
                                      <p:tavLst>
                                        <p:tav tm="0">
                                          <p:val>
                                            <p:strVal val="#ppt_y"/>
                                          </p:val>
                                        </p:tav>
                                        <p:tav tm="100000">
                                          <p:val>
                                            <p:strVal val="#ppt_y"/>
                                          </p:val>
                                        </p:tav>
                                      </p:tavLst>
                                    </p:anim>
                                  </p:childTnLst>
                                </p:cTn>
                              </p:par>
                            </p:childTnLst>
                          </p:cTn>
                        </p:par>
                        <p:par>
                          <p:cTn id="62" fill="hold">
                            <p:stCondLst>
                              <p:cond delay="4400"/>
                            </p:stCondLst>
                            <p:childTnLst>
                              <p:par>
                                <p:cTn id="63" presetID="53" presetClass="entr" presetSubtype="16" fill="hold" nodeType="after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p:cTn id="65" dur="500" fill="hold"/>
                                        <p:tgtEl>
                                          <p:spTgt spid="38"/>
                                        </p:tgtEl>
                                        <p:attrNameLst>
                                          <p:attrName>ppt_w</p:attrName>
                                        </p:attrNameLst>
                                      </p:cBhvr>
                                      <p:tavLst>
                                        <p:tav tm="0">
                                          <p:val>
                                            <p:fltVal val="0"/>
                                          </p:val>
                                        </p:tav>
                                        <p:tav tm="100000">
                                          <p:val>
                                            <p:strVal val="#ppt_w"/>
                                          </p:val>
                                        </p:tav>
                                      </p:tavLst>
                                    </p:anim>
                                    <p:anim calcmode="lin" valueType="num">
                                      <p:cBhvr>
                                        <p:cTn id="66" dur="500" fill="hold"/>
                                        <p:tgtEl>
                                          <p:spTgt spid="38"/>
                                        </p:tgtEl>
                                        <p:attrNameLst>
                                          <p:attrName>ppt_h</p:attrName>
                                        </p:attrNameLst>
                                      </p:cBhvr>
                                      <p:tavLst>
                                        <p:tav tm="0">
                                          <p:val>
                                            <p:fltVal val="0"/>
                                          </p:val>
                                        </p:tav>
                                        <p:tav tm="100000">
                                          <p:val>
                                            <p:strVal val="#ppt_h"/>
                                          </p:val>
                                        </p:tav>
                                      </p:tavLst>
                                    </p:anim>
                                    <p:animEffect transition="in" filter="fade">
                                      <p:cBhvr>
                                        <p:cTn id="67" dur="500"/>
                                        <p:tgtEl>
                                          <p:spTgt spid="38"/>
                                        </p:tgtEl>
                                      </p:cBhvr>
                                    </p:animEffect>
                                  </p:childTnLst>
                                </p:cTn>
                              </p:par>
                              <p:par>
                                <p:cTn id="68" presetID="2" presetClass="entr" presetSubtype="8"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 calcmode="lin" valueType="num">
                                      <p:cBhvr additive="base">
                                        <p:cTn id="70" dur="500" fill="hold"/>
                                        <p:tgtEl>
                                          <p:spTgt spid="46"/>
                                        </p:tgtEl>
                                        <p:attrNameLst>
                                          <p:attrName>ppt_x</p:attrName>
                                        </p:attrNameLst>
                                      </p:cBhvr>
                                      <p:tavLst>
                                        <p:tav tm="0">
                                          <p:val>
                                            <p:strVal val="0-#ppt_w/2"/>
                                          </p:val>
                                        </p:tav>
                                        <p:tav tm="100000">
                                          <p:val>
                                            <p:strVal val="#ppt_x"/>
                                          </p:val>
                                        </p:tav>
                                      </p:tavLst>
                                    </p:anim>
                                    <p:anim calcmode="lin" valueType="num">
                                      <p:cBhvr additive="base">
                                        <p:cTn id="71" dur="500" fill="hold"/>
                                        <p:tgtEl>
                                          <p:spTgt spid="46"/>
                                        </p:tgtEl>
                                        <p:attrNameLst>
                                          <p:attrName>ppt_y</p:attrName>
                                        </p:attrNameLst>
                                      </p:cBhvr>
                                      <p:tavLst>
                                        <p:tav tm="0">
                                          <p:val>
                                            <p:strVal val="#ppt_y"/>
                                          </p:val>
                                        </p:tav>
                                        <p:tav tm="100000">
                                          <p:val>
                                            <p:strVal val="#ppt_y"/>
                                          </p:val>
                                        </p:tav>
                                      </p:tavLst>
                                    </p:anim>
                                  </p:childTnLst>
                                </p:cTn>
                              </p:par>
                            </p:childTnLst>
                          </p:cTn>
                        </p:par>
                        <p:par>
                          <p:cTn id="72" fill="hold">
                            <p:stCondLst>
                              <p:cond delay="4900"/>
                            </p:stCondLst>
                            <p:childTnLst>
                              <p:par>
                                <p:cTn id="73" presetID="53" presetClass="entr" presetSubtype="16"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p:cTn id="75" dur="500" fill="hold"/>
                                        <p:tgtEl>
                                          <p:spTgt spid="39"/>
                                        </p:tgtEl>
                                        <p:attrNameLst>
                                          <p:attrName>ppt_w</p:attrName>
                                        </p:attrNameLst>
                                      </p:cBhvr>
                                      <p:tavLst>
                                        <p:tav tm="0">
                                          <p:val>
                                            <p:fltVal val="0"/>
                                          </p:val>
                                        </p:tav>
                                        <p:tav tm="100000">
                                          <p:val>
                                            <p:strVal val="#ppt_w"/>
                                          </p:val>
                                        </p:tav>
                                      </p:tavLst>
                                    </p:anim>
                                    <p:anim calcmode="lin" valueType="num">
                                      <p:cBhvr>
                                        <p:cTn id="76" dur="500" fill="hold"/>
                                        <p:tgtEl>
                                          <p:spTgt spid="39"/>
                                        </p:tgtEl>
                                        <p:attrNameLst>
                                          <p:attrName>ppt_h</p:attrName>
                                        </p:attrNameLst>
                                      </p:cBhvr>
                                      <p:tavLst>
                                        <p:tav tm="0">
                                          <p:val>
                                            <p:fltVal val="0"/>
                                          </p:val>
                                        </p:tav>
                                        <p:tav tm="100000">
                                          <p:val>
                                            <p:strVal val="#ppt_h"/>
                                          </p:val>
                                        </p:tav>
                                      </p:tavLst>
                                    </p:anim>
                                    <p:animEffect transition="in" filter="fade">
                                      <p:cBhvr>
                                        <p:cTn id="77" dur="500"/>
                                        <p:tgtEl>
                                          <p:spTgt spid="39"/>
                                        </p:tgtEl>
                                      </p:cBhvr>
                                    </p:animEffect>
                                  </p:childTnLst>
                                </p:cTn>
                              </p:par>
                              <p:par>
                                <p:cTn id="78" presetID="2" presetClass="entr" presetSubtype="8" fill="hold" nodeType="withEffect">
                                  <p:stCondLst>
                                    <p:cond delay="0"/>
                                  </p:stCondLst>
                                  <p:childTnLst>
                                    <p:set>
                                      <p:cBhvr>
                                        <p:cTn id="79" dur="1" fill="hold">
                                          <p:stCondLst>
                                            <p:cond delay="0"/>
                                          </p:stCondLst>
                                        </p:cTn>
                                        <p:tgtEl>
                                          <p:spTgt spid="47"/>
                                        </p:tgtEl>
                                        <p:attrNameLst>
                                          <p:attrName>style.visibility</p:attrName>
                                        </p:attrNameLst>
                                      </p:cBhvr>
                                      <p:to>
                                        <p:strVal val="visible"/>
                                      </p:to>
                                    </p:set>
                                    <p:anim calcmode="lin" valueType="num">
                                      <p:cBhvr additive="base">
                                        <p:cTn id="80" dur="500" fill="hold"/>
                                        <p:tgtEl>
                                          <p:spTgt spid="47"/>
                                        </p:tgtEl>
                                        <p:attrNameLst>
                                          <p:attrName>ppt_x</p:attrName>
                                        </p:attrNameLst>
                                      </p:cBhvr>
                                      <p:tavLst>
                                        <p:tav tm="0">
                                          <p:val>
                                            <p:strVal val="0-#ppt_w/2"/>
                                          </p:val>
                                        </p:tav>
                                        <p:tav tm="100000">
                                          <p:val>
                                            <p:strVal val="#ppt_x"/>
                                          </p:val>
                                        </p:tav>
                                      </p:tavLst>
                                    </p:anim>
                                    <p:anim calcmode="lin" valueType="num">
                                      <p:cBhvr additive="base">
                                        <p:cTn id="81"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a:grpSpLocks/>
          </p:cNvGrpSpPr>
          <p:nvPr/>
        </p:nvGrpSpPr>
        <p:grpSpPr bwMode="auto">
          <a:xfrm>
            <a:off x="6050149" y="1128891"/>
            <a:ext cx="2192514" cy="2434167"/>
            <a:chOff x="5444853" y="1300957"/>
            <a:chExt cx="1973262" cy="2190750"/>
          </a:xfrm>
          <a:solidFill>
            <a:schemeClr val="accent1"/>
          </a:solidFill>
        </p:grpSpPr>
        <p:sp>
          <p:nvSpPr>
            <p:cNvPr id="15380" name="Freeform 7"/>
            <p:cNvSpPr>
              <a:spLocks noEditPoints="1"/>
            </p:cNvSpPr>
            <p:nvPr/>
          </p:nvSpPr>
          <p:spPr bwMode="gray">
            <a:xfrm>
              <a:off x="6081440" y="1300957"/>
              <a:ext cx="777875" cy="2185987"/>
            </a:xfrm>
            <a:custGeom>
              <a:avLst/>
              <a:gdLst>
                <a:gd name="T0" fmla="*/ 759691 w 1155"/>
                <a:gd name="T1" fmla="*/ 654354 h 3334"/>
                <a:gd name="T2" fmla="*/ 697730 w 1155"/>
                <a:gd name="T3" fmla="*/ 513386 h 3334"/>
                <a:gd name="T4" fmla="*/ 589973 w 1155"/>
                <a:gd name="T5" fmla="*/ 371106 h 3334"/>
                <a:gd name="T6" fmla="*/ 492317 w 1155"/>
                <a:gd name="T7" fmla="*/ 308818 h 3334"/>
                <a:gd name="T8" fmla="*/ 543502 w 1155"/>
                <a:gd name="T9" fmla="*/ 213747 h 3334"/>
                <a:gd name="T10" fmla="*/ 550911 w 1155"/>
                <a:gd name="T11" fmla="*/ 130477 h 3334"/>
                <a:gd name="T12" fmla="*/ 507808 w 1155"/>
                <a:gd name="T13" fmla="*/ 57043 h 3334"/>
                <a:gd name="T14" fmla="*/ 387254 w 1155"/>
                <a:gd name="T15" fmla="*/ 4590 h 3334"/>
                <a:gd name="T16" fmla="*/ 356273 w 1155"/>
                <a:gd name="T17" fmla="*/ 32128 h 3334"/>
                <a:gd name="T18" fmla="*/ 313170 w 1155"/>
                <a:gd name="T19" fmla="*/ 51142 h 3334"/>
                <a:gd name="T20" fmla="*/ 310477 w 1155"/>
                <a:gd name="T21" fmla="*/ 108840 h 3334"/>
                <a:gd name="T22" fmla="*/ 319232 w 1155"/>
                <a:gd name="T23" fmla="*/ 133756 h 3334"/>
                <a:gd name="T24" fmla="*/ 317211 w 1155"/>
                <a:gd name="T25" fmla="*/ 231450 h 3334"/>
                <a:gd name="T26" fmla="*/ 349539 w 1155"/>
                <a:gd name="T27" fmla="*/ 272757 h 3334"/>
                <a:gd name="T28" fmla="*/ 239087 w 1155"/>
                <a:gd name="T29" fmla="*/ 345535 h 3334"/>
                <a:gd name="T30" fmla="*/ 158269 w 1155"/>
                <a:gd name="T31" fmla="*/ 380941 h 3334"/>
                <a:gd name="T32" fmla="*/ 117186 w 1155"/>
                <a:gd name="T33" fmla="*/ 568462 h 3334"/>
                <a:gd name="T34" fmla="*/ 91594 w 1155"/>
                <a:gd name="T35" fmla="*/ 759916 h 3334"/>
                <a:gd name="T36" fmla="*/ 76777 w 1155"/>
                <a:gd name="T37" fmla="*/ 954648 h 3334"/>
                <a:gd name="T38" fmla="*/ 76777 w 1155"/>
                <a:gd name="T39" fmla="*/ 1007101 h 3334"/>
                <a:gd name="T40" fmla="*/ 119207 w 1155"/>
                <a:gd name="T41" fmla="*/ 1120531 h 3334"/>
                <a:gd name="T42" fmla="*/ 117186 w 1155"/>
                <a:gd name="T43" fmla="*/ 1132333 h 3334"/>
                <a:gd name="T44" fmla="*/ 88900 w 1155"/>
                <a:gd name="T45" fmla="*/ 1166428 h 3334"/>
                <a:gd name="T46" fmla="*/ 29633 w 1155"/>
                <a:gd name="T47" fmla="*/ 1470657 h 3334"/>
                <a:gd name="T48" fmla="*/ 72736 w 1155"/>
                <a:gd name="T49" fmla="*/ 1455576 h 3334"/>
                <a:gd name="T50" fmla="*/ 88227 w 1155"/>
                <a:gd name="T51" fmla="*/ 1557860 h 3334"/>
                <a:gd name="T52" fmla="*/ 18858 w 1155"/>
                <a:gd name="T53" fmla="*/ 2007646 h 3334"/>
                <a:gd name="T54" fmla="*/ 0 w 1155"/>
                <a:gd name="T55" fmla="*/ 2092227 h 3334"/>
                <a:gd name="T56" fmla="*/ 24245 w 1155"/>
                <a:gd name="T57" fmla="*/ 2147958 h 3334"/>
                <a:gd name="T58" fmla="*/ 73410 w 1155"/>
                <a:gd name="T59" fmla="*/ 2155171 h 3334"/>
                <a:gd name="T60" fmla="*/ 132003 w 1155"/>
                <a:gd name="T61" fmla="*/ 2123699 h 3334"/>
                <a:gd name="T62" fmla="*/ 172412 w 1155"/>
                <a:gd name="T63" fmla="*/ 2027972 h 3334"/>
                <a:gd name="T64" fmla="*/ 191943 w 1155"/>
                <a:gd name="T65" fmla="*/ 1972240 h 3334"/>
                <a:gd name="T66" fmla="*/ 251210 w 1155"/>
                <a:gd name="T67" fmla="*/ 1812258 h 3334"/>
                <a:gd name="T68" fmla="*/ 397356 w 1155"/>
                <a:gd name="T69" fmla="*/ 1220848 h 3334"/>
                <a:gd name="T70" fmla="*/ 488277 w 1155"/>
                <a:gd name="T71" fmla="*/ 1368373 h 3334"/>
                <a:gd name="T72" fmla="*/ 515216 w 1155"/>
                <a:gd name="T73" fmla="*/ 1579497 h 3334"/>
                <a:gd name="T74" fmla="*/ 519930 w 1155"/>
                <a:gd name="T75" fmla="*/ 2005679 h 3334"/>
                <a:gd name="T76" fmla="*/ 545523 w 1155"/>
                <a:gd name="T77" fmla="*/ 2055510 h 3334"/>
                <a:gd name="T78" fmla="*/ 540135 w 1155"/>
                <a:gd name="T79" fmla="*/ 2137468 h 3334"/>
                <a:gd name="T80" fmla="*/ 589973 w 1155"/>
                <a:gd name="T81" fmla="*/ 2184676 h 3334"/>
                <a:gd name="T82" fmla="*/ 647892 w 1155"/>
                <a:gd name="T83" fmla="*/ 2169595 h 3334"/>
                <a:gd name="T84" fmla="*/ 677526 w 1155"/>
                <a:gd name="T85" fmla="*/ 2059444 h 3334"/>
                <a:gd name="T86" fmla="*/ 705812 w 1155"/>
                <a:gd name="T87" fmla="*/ 2026660 h 3334"/>
                <a:gd name="T88" fmla="*/ 705812 w 1155"/>
                <a:gd name="T89" fmla="*/ 1976174 h 3334"/>
                <a:gd name="T90" fmla="*/ 697730 w 1155"/>
                <a:gd name="T91" fmla="*/ 1771607 h 3334"/>
                <a:gd name="T92" fmla="*/ 668770 w 1155"/>
                <a:gd name="T93" fmla="*/ 1397878 h 3334"/>
                <a:gd name="T94" fmla="*/ 657995 w 1155"/>
                <a:gd name="T95" fmla="*/ 1022837 h 3334"/>
                <a:gd name="T96" fmla="*/ 616239 w 1155"/>
                <a:gd name="T97" fmla="*/ 863511 h 3334"/>
                <a:gd name="T98" fmla="*/ 736119 w 1155"/>
                <a:gd name="T99" fmla="*/ 797944 h 3334"/>
                <a:gd name="T100" fmla="*/ 772487 w 1155"/>
                <a:gd name="T101" fmla="*/ 774340 h 3334"/>
                <a:gd name="T102" fmla="*/ 192617 w 1155"/>
                <a:gd name="T103" fmla="*/ 755326 h 3334"/>
                <a:gd name="T104" fmla="*/ 204739 w 1155"/>
                <a:gd name="T105" fmla="*/ 694349 h 3334"/>
                <a:gd name="T106" fmla="*/ 136717 w 1155"/>
                <a:gd name="T107" fmla="*/ 1073324 h 3334"/>
                <a:gd name="T108" fmla="*/ 141432 w 1155"/>
                <a:gd name="T109" fmla="*/ 1357226 h 3334"/>
                <a:gd name="T110" fmla="*/ 181167 w 1155"/>
                <a:gd name="T111" fmla="*/ 1081192 h 3334"/>
                <a:gd name="T112" fmla="*/ 158269 w 1155"/>
                <a:gd name="T113" fmla="*/ 1150692 h 3334"/>
                <a:gd name="T114" fmla="*/ 159616 w 1155"/>
                <a:gd name="T115" fmla="*/ 1104795 h 3334"/>
                <a:gd name="T116" fmla="*/ 174433 w 1155"/>
                <a:gd name="T117" fmla="*/ 1035295 h 3334"/>
                <a:gd name="T118" fmla="*/ 195984 w 1155"/>
                <a:gd name="T119" fmla="*/ 967761 h 3334"/>
                <a:gd name="T120" fmla="*/ 602095 w 1155"/>
                <a:gd name="T121" fmla="*/ 696972 h 3334"/>
                <a:gd name="T122" fmla="*/ 641831 w 1155"/>
                <a:gd name="T123" fmla="*/ 687793 h 3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55" h="3334">
                  <a:moveTo>
                    <a:pt x="1155" y="1096"/>
                  </a:moveTo>
                  <a:lnTo>
                    <a:pt x="1149" y="107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14" y="305"/>
                  </a:lnTo>
                  <a:lnTo>
                    <a:pt x="821" y="279"/>
                  </a:lnTo>
                  <a:lnTo>
                    <a:pt x="829" y="249"/>
                  </a:lnTo>
                  <a:lnTo>
                    <a:pt x="828" y="236"/>
                  </a:lnTo>
                  <a:lnTo>
                    <a:pt x="825" y="222"/>
                  </a:lnTo>
                  <a:lnTo>
                    <a:pt x="821" y="210"/>
                  </a:lnTo>
                  <a:lnTo>
                    <a:pt x="818" y="199"/>
                  </a:lnTo>
                  <a:lnTo>
                    <a:pt x="809" y="184"/>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6" y="167"/>
                  </a:lnTo>
                  <a:lnTo>
                    <a:pt x="474" y="178"/>
                  </a:lnTo>
                  <a:lnTo>
                    <a:pt x="473" y="190"/>
                  </a:lnTo>
                  <a:lnTo>
                    <a:pt x="473" y="198"/>
                  </a:lnTo>
                  <a:lnTo>
                    <a:pt x="474" y="204"/>
                  </a:lnTo>
                  <a:lnTo>
                    <a:pt x="471" y="216"/>
                  </a:lnTo>
                  <a:lnTo>
                    <a:pt x="471" y="229"/>
                  </a:lnTo>
                  <a:lnTo>
                    <a:pt x="466" y="240"/>
                  </a:lnTo>
                  <a:lnTo>
                    <a:pt x="460" y="252"/>
                  </a:lnTo>
                  <a:lnTo>
                    <a:pt x="469" y="304"/>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3" y="1466"/>
                  </a:lnTo>
                  <a:lnTo>
                    <a:pt x="97" y="1477"/>
                  </a:lnTo>
                  <a:lnTo>
                    <a:pt x="102" y="1530"/>
                  </a:lnTo>
                  <a:lnTo>
                    <a:pt x="111" y="1539"/>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5" y="1722"/>
                  </a:lnTo>
                  <a:lnTo>
                    <a:pt x="183" y="1720"/>
                  </a:lnTo>
                  <a:lnTo>
                    <a:pt x="179" y="1727"/>
                  </a:lnTo>
                  <a:lnTo>
                    <a:pt x="174" y="1727"/>
                  </a:lnTo>
                  <a:lnTo>
                    <a:pt x="166" y="1734"/>
                  </a:lnTo>
                  <a:lnTo>
                    <a:pt x="159" y="1740"/>
                  </a:lnTo>
                  <a:lnTo>
                    <a:pt x="152" y="1747"/>
                  </a:lnTo>
                  <a:lnTo>
                    <a:pt x="146" y="1755"/>
                  </a:lnTo>
                  <a:lnTo>
                    <a:pt x="137" y="1769"/>
                  </a:lnTo>
                  <a:lnTo>
                    <a:pt x="132" y="1779"/>
                  </a:lnTo>
                  <a:lnTo>
                    <a:pt x="131" y="1782"/>
                  </a:lnTo>
                  <a:lnTo>
                    <a:pt x="33" y="2244"/>
                  </a:lnTo>
                  <a:lnTo>
                    <a:pt x="30" y="2255"/>
                  </a:lnTo>
                  <a:lnTo>
                    <a:pt x="44" y="2243"/>
                  </a:lnTo>
                  <a:lnTo>
                    <a:pt x="56" y="2233"/>
                  </a:lnTo>
                  <a:lnTo>
                    <a:pt x="68" y="2227"/>
                  </a:lnTo>
                  <a:lnTo>
                    <a:pt x="79" y="2223"/>
                  </a:lnTo>
                  <a:lnTo>
                    <a:pt x="89" y="2222"/>
                  </a:lnTo>
                  <a:lnTo>
                    <a:pt x="95"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21" y="3108"/>
                  </a:lnTo>
                  <a:lnTo>
                    <a:pt x="10" y="3133"/>
                  </a:lnTo>
                  <a:lnTo>
                    <a:pt x="2" y="3156"/>
                  </a:lnTo>
                  <a:lnTo>
                    <a:pt x="0" y="3173"/>
                  </a:lnTo>
                  <a:lnTo>
                    <a:pt x="0" y="3191"/>
                  </a:lnTo>
                  <a:lnTo>
                    <a:pt x="3" y="3208"/>
                  </a:lnTo>
                  <a:lnTo>
                    <a:pt x="5" y="3223"/>
                  </a:lnTo>
                  <a:lnTo>
                    <a:pt x="13" y="3245"/>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5"/>
                  </a:lnTo>
                  <a:lnTo>
                    <a:pt x="240" y="3145"/>
                  </a:lnTo>
                  <a:lnTo>
                    <a:pt x="256" y="3093"/>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306" y="2923"/>
                  </a:lnTo>
                  <a:lnTo>
                    <a:pt x="335" y="2855"/>
                  </a:lnTo>
                  <a:lnTo>
                    <a:pt x="373" y="2764"/>
                  </a:lnTo>
                  <a:lnTo>
                    <a:pt x="434" y="2578"/>
                  </a:lnTo>
                  <a:lnTo>
                    <a:pt x="469" y="2347"/>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110"/>
                  </a:lnTo>
                  <a:lnTo>
                    <a:pt x="726" y="2138"/>
                  </a:lnTo>
                  <a:lnTo>
                    <a:pt x="729" y="2169"/>
                  </a:lnTo>
                  <a:lnTo>
                    <a:pt x="733" y="2201"/>
                  </a:lnTo>
                  <a:lnTo>
                    <a:pt x="739" y="2253"/>
                  </a:lnTo>
                  <a:lnTo>
                    <a:pt x="742" y="2275"/>
                  </a:lnTo>
                  <a:lnTo>
                    <a:pt x="765" y="2409"/>
                  </a:lnTo>
                  <a:lnTo>
                    <a:pt x="812" y="2637"/>
                  </a:lnTo>
                  <a:lnTo>
                    <a:pt x="798" y="2869"/>
                  </a:lnTo>
                  <a:lnTo>
                    <a:pt x="814" y="2930"/>
                  </a:lnTo>
                  <a:lnTo>
                    <a:pt x="812" y="2987"/>
                  </a:lnTo>
                  <a:lnTo>
                    <a:pt x="775" y="3016"/>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104" y="1212"/>
                  </a:lnTo>
                  <a:lnTo>
                    <a:pt x="1115" y="1207"/>
                  </a:lnTo>
                  <a:lnTo>
                    <a:pt x="1131" y="1197"/>
                  </a:lnTo>
                  <a:lnTo>
                    <a:pt x="1141" y="1190"/>
                  </a:lnTo>
                  <a:lnTo>
                    <a:pt x="1144" y="1186"/>
                  </a:lnTo>
                  <a:lnTo>
                    <a:pt x="1147" y="1181"/>
                  </a:lnTo>
                  <a:lnTo>
                    <a:pt x="1148" y="1176"/>
                  </a:lnTo>
                  <a:lnTo>
                    <a:pt x="1152" y="1163"/>
                  </a:lnTo>
                  <a:lnTo>
                    <a:pt x="1154" y="1148"/>
                  </a:lnTo>
                  <a:lnTo>
                    <a:pt x="1155" y="1133"/>
                  </a:lnTo>
                  <a:lnTo>
                    <a:pt x="1155" y="1107"/>
                  </a:lnTo>
                  <a:lnTo>
                    <a:pt x="1155" y="1096"/>
                  </a:lnTo>
                  <a:close/>
                  <a:moveTo>
                    <a:pt x="286" y="1152"/>
                  </a:moveTo>
                  <a:lnTo>
                    <a:pt x="284" y="1127"/>
                  </a:lnTo>
                  <a:lnTo>
                    <a:pt x="295" y="1109"/>
                  </a:lnTo>
                  <a:lnTo>
                    <a:pt x="295" y="1068"/>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37" y="1759"/>
                  </a:lnTo>
                  <a:lnTo>
                    <a:pt x="235" y="1755"/>
                  </a:lnTo>
                  <a:lnTo>
                    <a:pt x="227" y="1746"/>
                  </a:lnTo>
                  <a:lnTo>
                    <a:pt x="228" y="1742"/>
                  </a:lnTo>
                  <a:lnTo>
                    <a:pt x="224" y="1741"/>
                  </a:lnTo>
                  <a:lnTo>
                    <a:pt x="224" y="1690"/>
                  </a:lnTo>
                  <a:lnTo>
                    <a:pt x="228" y="1688"/>
                  </a:lnTo>
                  <a:lnTo>
                    <a:pt x="233" y="1687"/>
                  </a:lnTo>
                  <a:lnTo>
                    <a:pt x="237" y="1685"/>
                  </a:lnTo>
                  <a:lnTo>
                    <a:pt x="242" y="1681"/>
                  </a:lnTo>
                  <a:lnTo>
                    <a:pt x="245" y="1677"/>
                  </a:lnTo>
                  <a:lnTo>
                    <a:pt x="246" y="1674"/>
                  </a:lnTo>
                  <a:lnTo>
                    <a:pt x="246" y="1639"/>
                  </a:lnTo>
                  <a:lnTo>
                    <a:pt x="251" y="1603"/>
                  </a:lnTo>
                  <a:lnTo>
                    <a:pt x="251" y="1577"/>
                  </a:lnTo>
                  <a:lnTo>
                    <a:pt x="259" y="1579"/>
                  </a:lnTo>
                  <a:lnTo>
                    <a:pt x="263" y="1575"/>
                  </a:lnTo>
                  <a:lnTo>
                    <a:pt x="268" y="1510"/>
                  </a:lnTo>
                  <a:lnTo>
                    <a:pt x="270" y="1512"/>
                  </a:lnTo>
                  <a:lnTo>
                    <a:pt x="277" y="1448"/>
                  </a:lnTo>
                  <a:lnTo>
                    <a:pt x="274" y="1444"/>
                  </a:lnTo>
                  <a:lnTo>
                    <a:pt x="277" y="1441"/>
                  </a:lnTo>
                  <a:lnTo>
                    <a:pt x="291" y="1476"/>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a:noFill/>
            </a:ln>
            <a:effectLst/>
            <a:extLst/>
          </p:spPr>
          <p:txBody>
            <a:bodyPr/>
            <a:lstStyle/>
            <a:p>
              <a:pPr>
                <a:defRPr/>
              </a:pPr>
              <a:endParaRPr lang="zh-CN" altLang="en-US">
                <a:ea typeface="宋体" pitchFamily="2" charset="-122"/>
              </a:endParaRPr>
            </a:p>
          </p:txBody>
        </p:sp>
        <p:sp>
          <p:nvSpPr>
            <p:cNvPr id="15381" name="Freeform 8"/>
            <p:cNvSpPr>
              <a:spLocks noEditPoints="1"/>
            </p:cNvSpPr>
            <p:nvPr/>
          </p:nvSpPr>
          <p:spPr bwMode="gray">
            <a:xfrm>
              <a:off x="5444853" y="2247107"/>
              <a:ext cx="444500" cy="1244600"/>
            </a:xfrm>
            <a:custGeom>
              <a:avLst/>
              <a:gdLst>
                <a:gd name="T0" fmla="*/ 434109 w 1155"/>
                <a:gd name="T1" fmla="*/ 372559 h 3334"/>
                <a:gd name="T2" fmla="*/ 398703 w 1155"/>
                <a:gd name="T3" fmla="*/ 292298 h 3334"/>
                <a:gd name="T4" fmla="*/ 337127 w 1155"/>
                <a:gd name="T5" fmla="*/ 211291 h 3334"/>
                <a:gd name="T6" fmla="*/ 281324 w 1155"/>
                <a:gd name="T7" fmla="*/ 175827 h 3334"/>
                <a:gd name="T8" fmla="*/ 310573 w 1155"/>
                <a:gd name="T9" fmla="*/ 121698 h 3334"/>
                <a:gd name="T10" fmla="*/ 314806 w 1155"/>
                <a:gd name="T11" fmla="*/ 74288 h 3334"/>
                <a:gd name="T12" fmla="*/ 290176 w 1155"/>
                <a:gd name="T13" fmla="*/ 32478 h 3334"/>
                <a:gd name="T14" fmla="*/ 221288 w 1155"/>
                <a:gd name="T15" fmla="*/ 2613 h 3334"/>
                <a:gd name="T16" fmla="*/ 203585 w 1155"/>
                <a:gd name="T17" fmla="*/ 18292 h 3334"/>
                <a:gd name="T18" fmla="*/ 178955 w 1155"/>
                <a:gd name="T19" fmla="*/ 29118 h 3334"/>
                <a:gd name="T20" fmla="*/ 177415 w 1155"/>
                <a:gd name="T21" fmla="*/ 61969 h 3334"/>
                <a:gd name="T22" fmla="*/ 182418 w 1155"/>
                <a:gd name="T23" fmla="*/ 76154 h 3334"/>
                <a:gd name="T24" fmla="*/ 181264 w 1155"/>
                <a:gd name="T25" fmla="*/ 131777 h 3334"/>
                <a:gd name="T26" fmla="*/ 199736 w 1155"/>
                <a:gd name="T27" fmla="*/ 155295 h 3334"/>
                <a:gd name="T28" fmla="*/ 136621 w 1155"/>
                <a:gd name="T29" fmla="*/ 196732 h 3334"/>
                <a:gd name="T30" fmla="*/ 90439 w 1155"/>
                <a:gd name="T31" fmla="*/ 216890 h 3334"/>
                <a:gd name="T32" fmla="*/ 66964 w 1155"/>
                <a:gd name="T33" fmla="*/ 323656 h 3334"/>
                <a:gd name="T34" fmla="*/ 52339 w 1155"/>
                <a:gd name="T35" fmla="*/ 432661 h 3334"/>
                <a:gd name="T36" fmla="*/ 43873 w 1155"/>
                <a:gd name="T37" fmla="*/ 543533 h 3334"/>
                <a:gd name="T38" fmla="*/ 43873 w 1155"/>
                <a:gd name="T39" fmla="*/ 573397 h 3334"/>
                <a:gd name="T40" fmla="*/ 68118 w 1155"/>
                <a:gd name="T41" fmla="*/ 637979 h 3334"/>
                <a:gd name="T42" fmla="*/ 66964 w 1155"/>
                <a:gd name="T43" fmla="*/ 644698 h 3334"/>
                <a:gd name="T44" fmla="*/ 50800 w 1155"/>
                <a:gd name="T45" fmla="*/ 664110 h 3334"/>
                <a:gd name="T46" fmla="*/ 16933 w 1155"/>
                <a:gd name="T47" fmla="*/ 837324 h 3334"/>
                <a:gd name="T48" fmla="*/ 41564 w 1155"/>
                <a:gd name="T49" fmla="*/ 828738 h 3334"/>
                <a:gd name="T50" fmla="*/ 50415 w 1155"/>
                <a:gd name="T51" fmla="*/ 886973 h 3334"/>
                <a:gd name="T52" fmla="*/ 10776 w 1155"/>
                <a:gd name="T53" fmla="*/ 1143061 h 3334"/>
                <a:gd name="T54" fmla="*/ 0 w 1155"/>
                <a:gd name="T55" fmla="*/ 1191217 h 3334"/>
                <a:gd name="T56" fmla="*/ 13855 w 1155"/>
                <a:gd name="T57" fmla="*/ 1222948 h 3334"/>
                <a:gd name="T58" fmla="*/ 41948 w 1155"/>
                <a:gd name="T59" fmla="*/ 1227055 h 3334"/>
                <a:gd name="T60" fmla="*/ 75430 w 1155"/>
                <a:gd name="T61" fmla="*/ 1209136 h 3334"/>
                <a:gd name="T62" fmla="*/ 98521 w 1155"/>
                <a:gd name="T63" fmla="*/ 1154633 h 3334"/>
                <a:gd name="T64" fmla="*/ 109682 w 1155"/>
                <a:gd name="T65" fmla="*/ 1122902 h 3334"/>
                <a:gd name="T66" fmla="*/ 143548 w 1155"/>
                <a:gd name="T67" fmla="*/ 1031816 h 3334"/>
                <a:gd name="T68" fmla="*/ 227061 w 1155"/>
                <a:gd name="T69" fmla="*/ 695095 h 3334"/>
                <a:gd name="T70" fmla="*/ 279015 w 1155"/>
                <a:gd name="T71" fmla="*/ 779088 h 3334"/>
                <a:gd name="T72" fmla="*/ 294409 w 1155"/>
                <a:gd name="T73" fmla="*/ 899293 h 3334"/>
                <a:gd name="T74" fmla="*/ 297103 w 1155"/>
                <a:gd name="T75" fmla="*/ 1141941 h 3334"/>
                <a:gd name="T76" fmla="*/ 311727 w 1155"/>
                <a:gd name="T77" fmla="*/ 1170312 h 3334"/>
                <a:gd name="T78" fmla="*/ 308648 w 1155"/>
                <a:gd name="T79" fmla="*/ 1216975 h 3334"/>
                <a:gd name="T80" fmla="*/ 337127 w 1155"/>
                <a:gd name="T81" fmla="*/ 1243853 h 3334"/>
                <a:gd name="T82" fmla="*/ 370224 w 1155"/>
                <a:gd name="T83" fmla="*/ 1235267 h 3334"/>
                <a:gd name="T84" fmla="*/ 387158 w 1155"/>
                <a:gd name="T85" fmla="*/ 1172552 h 3334"/>
                <a:gd name="T86" fmla="*/ 403321 w 1155"/>
                <a:gd name="T87" fmla="*/ 1153887 h 3334"/>
                <a:gd name="T88" fmla="*/ 403321 w 1155"/>
                <a:gd name="T89" fmla="*/ 1125142 h 3334"/>
                <a:gd name="T90" fmla="*/ 398703 w 1155"/>
                <a:gd name="T91" fmla="*/ 1008671 h 3334"/>
                <a:gd name="T92" fmla="*/ 382155 w 1155"/>
                <a:gd name="T93" fmla="*/ 795887 h 3334"/>
                <a:gd name="T94" fmla="*/ 375997 w 1155"/>
                <a:gd name="T95" fmla="*/ 582356 h 3334"/>
                <a:gd name="T96" fmla="*/ 352136 w 1155"/>
                <a:gd name="T97" fmla="*/ 491643 h 3334"/>
                <a:gd name="T98" fmla="*/ 420639 w 1155"/>
                <a:gd name="T99" fmla="*/ 454313 h 3334"/>
                <a:gd name="T100" fmla="*/ 441421 w 1155"/>
                <a:gd name="T101" fmla="*/ 440874 h 3334"/>
                <a:gd name="T102" fmla="*/ 110067 w 1155"/>
                <a:gd name="T103" fmla="*/ 430048 h 3334"/>
                <a:gd name="T104" fmla="*/ 116994 w 1155"/>
                <a:gd name="T105" fmla="*/ 395330 h 3334"/>
                <a:gd name="T106" fmla="*/ 78124 w 1155"/>
                <a:gd name="T107" fmla="*/ 611101 h 3334"/>
                <a:gd name="T108" fmla="*/ 80818 w 1155"/>
                <a:gd name="T109" fmla="*/ 772742 h 3334"/>
                <a:gd name="T110" fmla="*/ 103524 w 1155"/>
                <a:gd name="T111" fmla="*/ 615581 h 3334"/>
                <a:gd name="T112" fmla="*/ 90439 w 1155"/>
                <a:gd name="T113" fmla="*/ 655151 h 3334"/>
                <a:gd name="T114" fmla="*/ 91209 w 1155"/>
                <a:gd name="T115" fmla="*/ 629019 h 3334"/>
                <a:gd name="T116" fmla="*/ 99676 w 1155"/>
                <a:gd name="T117" fmla="*/ 589449 h 3334"/>
                <a:gd name="T118" fmla="*/ 111991 w 1155"/>
                <a:gd name="T119" fmla="*/ 550999 h 3334"/>
                <a:gd name="T120" fmla="*/ 344055 w 1155"/>
                <a:gd name="T121" fmla="*/ 396824 h 3334"/>
                <a:gd name="T122" fmla="*/ 366761 w 1155"/>
                <a:gd name="T123" fmla="*/ 391597 h 3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55" h="3334">
                  <a:moveTo>
                    <a:pt x="1155" y="1096"/>
                  </a:moveTo>
                  <a:lnTo>
                    <a:pt x="1149" y="107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14" y="305"/>
                  </a:lnTo>
                  <a:lnTo>
                    <a:pt x="821" y="279"/>
                  </a:lnTo>
                  <a:lnTo>
                    <a:pt x="829" y="249"/>
                  </a:lnTo>
                  <a:lnTo>
                    <a:pt x="828" y="236"/>
                  </a:lnTo>
                  <a:lnTo>
                    <a:pt x="825" y="222"/>
                  </a:lnTo>
                  <a:lnTo>
                    <a:pt x="821" y="210"/>
                  </a:lnTo>
                  <a:lnTo>
                    <a:pt x="818" y="199"/>
                  </a:lnTo>
                  <a:lnTo>
                    <a:pt x="809" y="184"/>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6" y="167"/>
                  </a:lnTo>
                  <a:lnTo>
                    <a:pt x="474" y="178"/>
                  </a:lnTo>
                  <a:lnTo>
                    <a:pt x="473" y="190"/>
                  </a:lnTo>
                  <a:lnTo>
                    <a:pt x="473" y="198"/>
                  </a:lnTo>
                  <a:lnTo>
                    <a:pt x="474" y="204"/>
                  </a:lnTo>
                  <a:lnTo>
                    <a:pt x="471" y="216"/>
                  </a:lnTo>
                  <a:lnTo>
                    <a:pt x="471" y="229"/>
                  </a:lnTo>
                  <a:lnTo>
                    <a:pt x="466" y="240"/>
                  </a:lnTo>
                  <a:lnTo>
                    <a:pt x="460" y="252"/>
                  </a:lnTo>
                  <a:lnTo>
                    <a:pt x="469" y="304"/>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3" y="1466"/>
                  </a:lnTo>
                  <a:lnTo>
                    <a:pt x="97" y="1477"/>
                  </a:lnTo>
                  <a:lnTo>
                    <a:pt x="102" y="1530"/>
                  </a:lnTo>
                  <a:lnTo>
                    <a:pt x="111" y="1539"/>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5" y="1722"/>
                  </a:lnTo>
                  <a:lnTo>
                    <a:pt x="183" y="1720"/>
                  </a:lnTo>
                  <a:lnTo>
                    <a:pt x="179" y="1727"/>
                  </a:lnTo>
                  <a:lnTo>
                    <a:pt x="174" y="1727"/>
                  </a:lnTo>
                  <a:lnTo>
                    <a:pt x="166" y="1734"/>
                  </a:lnTo>
                  <a:lnTo>
                    <a:pt x="159" y="1740"/>
                  </a:lnTo>
                  <a:lnTo>
                    <a:pt x="152" y="1747"/>
                  </a:lnTo>
                  <a:lnTo>
                    <a:pt x="146" y="1755"/>
                  </a:lnTo>
                  <a:lnTo>
                    <a:pt x="137" y="1769"/>
                  </a:lnTo>
                  <a:lnTo>
                    <a:pt x="132" y="1779"/>
                  </a:lnTo>
                  <a:lnTo>
                    <a:pt x="131" y="1782"/>
                  </a:lnTo>
                  <a:lnTo>
                    <a:pt x="33" y="2244"/>
                  </a:lnTo>
                  <a:lnTo>
                    <a:pt x="30" y="2255"/>
                  </a:lnTo>
                  <a:lnTo>
                    <a:pt x="44" y="2243"/>
                  </a:lnTo>
                  <a:lnTo>
                    <a:pt x="56" y="2233"/>
                  </a:lnTo>
                  <a:lnTo>
                    <a:pt x="68" y="2227"/>
                  </a:lnTo>
                  <a:lnTo>
                    <a:pt x="79" y="2223"/>
                  </a:lnTo>
                  <a:lnTo>
                    <a:pt x="89" y="2222"/>
                  </a:lnTo>
                  <a:lnTo>
                    <a:pt x="95"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21" y="3108"/>
                  </a:lnTo>
                  <a:lnTo>
                    <a:pt x="10" y="3133"/>
                  </a:lnTo>
                  <a:lnTo>
                    <a:pt x="2" y="3156"/>
                  </a:lnTo>
                  <a:lnTo>
                    <a:pt x="0" y="3173"/>
                  </a:lnTo>
                  <a:lnTo>
                    <a:pt x="0" y="3191"/>
                  </a:lnTo>
                  <a:lnTo>
                    <a:pt x="3" y="3208"/>
                  </a:lnTo>
                  <a:lnTo>
                    <a:pt x="5" y="3223"/>
                  </a:lnTo>
                  <a:lnTo>
                    <a:pt x="13" y="3245"/>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5"/>
                  </a:lnTo>
                  <a:lnTo>
                    <a:pt x="240" y="3145"/>
                  </a:lnTo>
                  <a:lnTo>
                    <a:pt x="256" y="3093"/>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306" y="2923"/>
                  </a:lnTo>
                  <a:lnTo>
                    <a:pt x="335" y="2855"/>
                  </a:lnTo>
                  <a:lnTo>
                    <a:pt x="373" y="2764"/>
                  </a:lnTo>
                  <a:lnTo>
                    <a:pt x="434" y="2578"/>
                  </a:lnTo>
                  <a:lnTo>
                    <a:pt x="469" y="2347"/>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110"/>
                  </a:lnTo>
                  <a:lnTo>
                    <a:pt x="726" y="2138"/>
                  </a:lnTo>
                  <a:lnTo>
                    <a:pt x="729" y="2169"/>
                  </a:lnTo>
                  <a:lnTo>
                    <a:pt x="733" y="2201"/>
                  </a:lnTo>
                  <a:lnTo>
                    <a:pt x="739" y="2253"/>
                  </a:lnTo>
                  <a:lnTo>
                    <a:pt x="742" y="2275"/>
                  </a:lnTo>
                  <a:lnTo>
                    <a:pt x="765" y="2409"/>
                  </a:lnTo>
                  <a:lnTo>
                    <a:pt x="812" y="2637"/>
                  </a:lnTo>
                  <a:lnTo>
                    <a:pt x="798" y="2869"/>
                  </a:lnTo>
                  <a:lnTo>
                    <a:pt x="814" y="2930"/>
                  </a:lnTo>
                  <a:lnTo>
                    <a:pt x="812" y="2987"/>
                  </a:lnTo>
                  <a:lnTo>
                    <a:pt x="775" y="3016"/>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104" y="1212"/>
                  </a:lnTo>
                  <a:lnTo>
                    <a:pt x="1115" y="1207"/>
                  </a:lnTo>
                  <a:lnTo>
                    <a:pt x="1131" y="1197"/>
                  </a:lnTo>
                  <a:lnTo>
                    <a:pt x="1141" y="1190"/>
                  </a:lnTo>
                  <a:lnTo>
                    <a:pt x="1144" y="1186"/>
                  </a:lnTo>
                  <a:lnTo>
                    <a:pt x="1147" y="1181"/>
                  </a:lnTo>
                  <a:lnTo>
                    <a:pt x="1148" y="1176"/>
                  </a:lnTo>
                  <a:lnTo>
                    <a:pt x="1152" y="1163"/>
                  </a:lnTo>
                  <a:lnTo>
                    <a:pt x="1154" y="1148"/>
                  </a:lnTo>
                  <a:lnTo>
                    <a:pt x="1155" y="1133"/>
                  </a:lnTo>
                  <a:lnTo>
                    <a:pt x="1155" y="1107"/>
                  </a:lnTo>
                  <a:lnTo>
                    <a:pt x="1155" y="1096"/>
                  </a:lnTo>
                  <a:close/>
                  <a:moveTo>
                    <a:pt x="286" y="1152"/>
                  </a:moveTo>
                  <a:lnTo>
                    <a:pt x="284" y="1127"/>
                  </a:lnTo>
                  <a:lnTo>
                    <a:pt x="295" y="1109"/>
                  </a:lnTo>
                  <a:lnTo>
                    <a:pt x="295" y="1068"/>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37" y="1759"/>
                  </a:lnTo>
                  <a:lnTo>
                    <a:pt x="235" y="1755"/>
                  </a:lnTo>
                  <a:lnTo>
                    <a:pt x="227" y="1746"/>
                  </a:lnTo>
                  <a:lnTo>
                    <a:pt x="228" y="1742"/>
                  </a:lnTo>
                  <a:lnTo>
                    <a:pt x="224" y="1741"/>
                  </a:lnTo>
                  <a:lnTo>
                    <a:pt x="224" y="1690"/>
                  </a:lnTo>
                  <a:lnTo>
                    <a:pt x="228" y="1688"/>
                  </a:lnTo>
                  <a:lnTo>
                    <a:pt x="233" y="1687"/>
                  </a:lnTo>
                  <a:lnTo>
                    <a:pt x="237" y="1685"/>
                  </a:lnTo>
                  <a:lnTo>
                    <a:pt x="242" y="1681"/>
                  </a:lnTo>
                  <a:lnTo>
                    <a:pt x="245" y="1677"/>
                  </a:lnTo>
                  <a:lnTo>
                    <a:pt x="246" y="1674"/>
                  </a:lnTo>
                  <a:lnTo>
                    <a:pt x="246" y="1639"/>
                  </a:lnTo>
                  <a:lnTo>
                    <a:pt x="251" y="1603"/>
                  </a:lnTo>
                  <a:lnTo>
                    <a:pt x="251" y="1577"/>
                  </a:lnTo>
                  <a:lnTo>
                    <a:pt x="259" y="1579"/>
                  </a:lnTo>
                  <a:lnTo>
                    <a:pt x="263" y="1575"/>
                  </a:lnTo>
                  <a:lnTo>
                    <a:pt x="268" y="1510"/>
                  </a:lnTo>
                  <a:lnTo>
                    <a:pt x="270" y="1512"/>
                  </a:lnTo>
                  <a:lnTo>
                    <a:pt x="277" y="1448"/>
                  </a:lnTo>
                  <a:lnTo>
                    <a:pt x="274" y="1444"/>
                  </a:lnTo>
                  <a:lnTo>
                    <a:pt x="277" y="1441"/>
                  </a:lnTo>
                  <a:lnTo>
                    <a:pt x="291" y="1476"/>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a:noFill/>
            </a:ln>
            <a:effectLst/>
            <a:extLst/>
          </p:spPr>
          <p:txBody>
            <a:bodyPr/>
            <a:lstStyle/>
            <a:p>
              <a:pPr>
                <a:defRPr/>
              </a:pPr>
              <a:endParaRPr lang="zh-CN" altLang="en-US">
                <a:ea typeface="宋体" pitchFamily="2" charset="-122"/>
              </a:endParaRPr>
            </a:p>
          </p:txBody>
        </p:sp>
        <p:sp>
          <p:nvSpPr>
            <p:cNvPr id="15382" name="Freeform 9"/>
            <p:cNvSpPr>
              <a:spLocks noEditPoints="1"/>
            </p:cNvSpPr>
            <p:nvPr/>
          </p:nvSpPr>
          <p:spPr bwMode="gray">
            <a:xfrm>
              <a:off x="5746478" y="2247107"/>
              <a:ext cx="442912" cy="1244600"/>
            </a:xfrm>
            <a:custGeom>
              <a:avLst/>
              <a:gdLst>
                <a:gd name="T0" fmla="*/ 432558 w 1155"/>
                <a:gd name="T1" fmla="*/ 372559 h 3334"/>
                <a:gd name="T2" fmla="*/ 397279 w 1155"/>
                <a:gd name="T3" fmla="*/ 292298 h 3334"/>
                <a:gd name="T4" fmla="*/ 335923 w 1155"/>
                <a:gd name="T5" fmla="*/ 211291 h 3334"/>
                <a:gd name="T6" fmla="*/ 280319 w 1155"/>
                <a:gd name="T7" fmla="*/ 175827 h 3334"/>
                <a:gd name="T8" fmla="*/ 309463 w 1155"/>
                <a:gd name="T9" fmla="*/ 121698 h 3334"/>
                <a:gd name="T10" fmla="*/ 313681 w 1155"/>
                <a:gd name="T11" fmla="*/ 74288 h 3334"/>
                <a:gd name="T12" fmla="*/ 289139 w 1155"/>
                <a:gd name="T13" fmla="*/ 32478 h 3334"/>
                <a:gd name="T14" fmla="*/ 220497 w 1155"/>
                <a:gd name="T15" fmla="*/ 2613 h 3334"/>
                <a:gd name="T16" fmla="*/ 202858 w 1155"/>
                <a:gd name="T17" fmla="*/ 18292 h 3334"/>
                <a:gd name="T18" fmla="*/ 178315 w 1155"/>
                <a:gd name="T19" fmla="*/ 29118 h 3334"/>
                <a:gd name="T20" fmla="*/ 176781 w 1155"/>
                <a:gd name="T21" fmla="*/ 61969 h 3334"/>
                <a:gd name="T22" fmla="*/ 181766 w 1155"/>
                <a:gd name="T23" fmla="*/ 76154 h 3334"/>
                <a:gd name="T24" fmla="*/ 180616 w 1155"/>
                <a:gd name="T25" fmla="*/ 131777 h 3334"/>
                <a:gd name="T26" fmla="*/ 199023 w 1155"/>
                <a:gd name="T27" fmla="*/ 155295 h 3334"/>
                <a:gd name="T28" fmla="*/ 136133 w 1155"/>
                <a:gd name="T29" fmla="*/ 196732 h 3334"/>
                <a:gd name="T30" fmla="*/ 90116 w 1155"/>
                <a:gd name="T31" fmla="*/ 216890 h 3334"/>
                <a:gd name="T32" fmla="*/ 66724 w 1155"/>
                <a:gd name="T33" fmla="*/ 323656 h 3334"/>
                <a:gd name="T34" fmla="*/ 52152 w 1155"/>
                <a:gd name="T35" fmla="*/ 432661 h 3334"/>
                <a:gd name="T36" fmla="*/ 43716 w 1155"/>
                <a:gd name="T37" fmla="*/ 543533 h 3334"/>
                <a:gd name="T38" fmla="*/ 43716 w 1155"/>
                <a:gd name="T39" fmla="*/ 573397 h 3334"/>
                <a:gd name="T40" fmla="*/ 67875 w 1155"/>
                <a:gd name="T41" fmla="*/ 637979 h 3334"/>
                <a:gd name="T42" fmla="*/ 66724 w 1155"/>
                <a:gd name="T43" fmla="*/ 644698 h 3334"/>
                <a:gd name="T44" fmla="*/ 50619 w 1155"/>
                <a:gd name="T45" fmla="*/ 664110 h 3334"/>
                <a:gd name="T46" fmla="*/ 16873 w 1155"/>
                <a:gd name="T47" fmla="*/ 837324 h 3334"/>
                <a:gd name="T48" fmla="*/ 41415 w 1155"/>
                <a:gd name="T49" fmla="*/ 828738 h 3334"/>
                <a:gd name="T50" fmla="*/ 50235 w 1155"/>
                <a:gd name="T51" fmla="*/ 886973 h 3334"/>
                <a:gd name="T52" fmla="*/ 10737 w 1155"/>
                <a:gd name="T53" fmla="*/ 1143061 h 3334"/>
                <a:gd name="T54" fmla="*/ 0 w 1155"/>
                <a:gd name="T55" fmla="*/ 1191217 h 3334"/>
                <a:gd name="T56" fmla="*/ 13805 w 1155"/>
                <a:gd name="T57" fmla="*/ 1222948 h 3334"/>
                <a:gd name="T58" fmla="*/ 41799 w 1155"/>
                <a:gd name="T59" fmla="*/ 1227055 h 3334"/>
                <a:gd name="T60" fmla="*/ 75161 w 1155"/>
                <a:gd name="T61" fmla="*/ 1209136 h 3334"/>
                <a:gd name="T62" fmla="*/ 98169 w 1155"/>
                <a:gd name="T63" fmla="*/ 1154633 h 3334"/>
                <a:gd name="T64" fmla="*/ 109290 w 1155"/>
                <a:gd name="T65" fmla="*/ 1122902 h 3334"/>
                <a:gd name="T66" fmla="*/ 143036 w 1155"/>
                <a:gd name="T67" fmla="*/ 1031816 h 3334"/>
                <a:gd name="T68" fmla="*/ 226249 w 1155"/>
                <a:gd name="T69" fmla="*/ 695095 h 3334"/>
                <a:gd name="T70" fmla="*/ 278018 w 1155"/>
                <a:gd name="T71" fmla="*/ 779088 h 3334"/>
                <a:gd name="T72" fmla="*/ 293357 w 1155"/>
                <a:gd name="T73" fmla="*/ 899293 h 3334"/>
                <a:gd name="T74" fmla="*/ 296042 w 1155"/>
                <a:gd name="T75" fmla="*/ 1141941 h 3334"/>
                <a:gd name="T76" fmla="*/ 310614 w 1155"/>
                <a:gd name="T77" fmla="*/ 1170312 h 3334"/>
                <a:gd name="T78" fmla="*/ 307546 w 1155"/>
                <a:gd name="T79" fmla="*/ 1216975 h 3334"/>
                <a:gd name="T80" fmla="*/ 335923 w 1155"/>
                <a:gd name="T81" fmla="*/ 1243853 h 3334"/>
                <a:gd name="T82" fmla="*/ 368902 w 1155"/>
                <a:gd name="T83" fmla="*/ 1235267 h 3334"/>
                <a:gd name="T84" fmla="*/ 385774 w 1155"/>
                <a:gd name="T85" fmla="*/ 1172552 h 3334"/>
                <a:gd name="T86" fmla="*/ 401880 w 1155"/>
                <a:gd name="T87" fmla="*/ 1153887 h 3334"/>
                <a:gd name="T88" fmla="*/ 401880 w 1155"/>
                <a:gd name="T89" fmla="*/ 1125142 h 3334"/>
                <a:gd name="T90" fmla="*/ 397279 w 1155"/>
                <a:gd name="T91" fmla="*/ 1008671 h 3334"/>
                <a:gd name="T92" fmla="*/ 380789 w 1155"/>
                <a:gd name="T93" fmla="*/ 795887 h 3334"/>
                <a:gd name="T94" fmla="*/ 374654 w 1155"/>
                <a:gd name="T95" fmla="*/ 582356 h 3334"/>
                <a:gd name="T96" fmla="*/ 350878 w 1155"/>
                <a:gd name="T97" fmla="*/ 491643 h 3334"/>
                <a:gd name="T98" fmla="*/ 419137 w 1155"/>
                <a:gd name="T99" fmla="*/ 454313 h 3334"/>
                <a:gd name="T100" fmla="*/ 439844 w 1155"/>
                <a:gd name="T101" fmla="*/ 440874 h 3334"/>
                <a:gd name="T102" fmla="*/ 109673 w 1155"/>
                <a:gd name="T103" fmla="*/ 430048 h 3334"/>
                <a:gd name="T104" fmla="*/ 116576 w 1155"/>
                <a:gd name="T105" fmla="*/ 395330 h 3334"/>
                <a:gd name="T106" fmla="*/ 77845 w 1155"/>
                <a:gd name="T107" fmla="*/ 611101 h 3334"/>
                <a:gd name="T108" fmla="*/ 80529 w 1155"/>
                <a:gd name="T109" fmla="*/ 772742 h 3334"/>
                <a:gd name="T110" fmla="*/ 103154 w 1155"/>
                <a:gd name="T111" fmla="*/ 615581 h 3334"/>
                <a:gd name="T112" fmla="*/ 90116 w 1155"/>
                <a:gd name="T113" fmla="*/ 655151 h 3334"/>
                <a:gd name="T114" fmla="*/ 90883 w 1155"/>
                <a:gd name="T115" fmla="*/ 629019 h 3334"/>
                <a:gd name="T116" fmla="*/ 99320 w 1155"/>
                <a:gd name="T117" fmla="*/ 589449 h 3334"/>
                <a:gd name="T118" fmla="*/ 111591 w 1155"/>
                <a:gd name="T119" fmla="*/ 550999 h 3334"/>
                <a:gd name="T120" fmla="*/ 342825 w 1155"/>
                <a:gd name="T121" fmla="*/ 396824 h 3334"/>
                <a:gd name="T122" fmla="*/ 365450 w 1155"/>
                <a:gd name="T123" fmla="*/ 391597 h 3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55" h="3334">
                  <a:moveTo>
                    <a:pt x="1155" y="1096"/>
                  </a:moveTo>
                  <a:lnTo>
                    <a:pt x="1149" y="107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14" y="305"/>
                  </a:lnTo>
                  <a:lnTo>
                    <a:pt x="821" y="279"/>
                  </a:lnTo>
                  <a:lnTo>
                    <a:pt x="829" y="249"/>
                  </a:lnTo>
                  <a:lnTo>
                    <a:pt x="828" y="236"/>
                  </a:lnTo>
                  <a:lnTo>
                    <a:pt x="825" y="222"/>
                  </a:lnTo>
                  <a:lnTo>
                    <a:pt x="821" y="210"/>
                  </a:lnTo>
                  <a:lnTo>
                    <a:pt x="818" y="199"/>
                  </a:lnTo>
                  <a:lnTo>
                    <a:pt x="809" y="184"/>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6" y="167"/>
                  </a:lnTo>
                  <a:lnTo>
                    <a:pt x="474" y="178"/>
                  </a:lnTo>
                  <a:lnTo>
                    <a:pt x="473" y="190"/>
                  </a:lnTo>
                  <a:lnTo>
                    <a:pt x="473" y="198"/>
                  </a:lnTo>
                  <a:lnTo>
                    <a:pt x="474" y="204"/>
                  </a:lnTo>
                  <a:lnTo>
                    <a:pt x="471" y="216"/>
                  </a:lnTo>
                  <a:lnTo>
                    <a:pt x="471" y="229"/>
                  </a:lnTo>
                  <a:lnTo>
                    <a:pt x="466" y="240"/>
                  </a:lnTo>
                  <a:lnTo>
                    <a:pt x="460" y="252"/>
                  </a:lnTo>
                  <a:lnTo>
                    <a:pt x="469" y="304"/>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3" y="1466"/>
                  </a:lnTo>
                  <a:lnTo>
                    <a:pt x="97" y="1477"/>
                  </a:lnTo>
                  <a:lnTo>
                    <a:pt x="102" y="1530"/>
                  </a:lnTo>
                  <a:lnTo>
                    <a:pt x="111" y="1539"/>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5" y="1722"/>
                  </a:lnTo>
                  <a:lnTo>
                    <a:pt x="183" y="1720"/>
                  </a:lnTo>
                  <a:lnTo>
                    <a:pt x="179" y="1727"/>
                  </a:lnTo>
                  <a:lnTo>
                    <a:pt x="174" y="1727"/>
                  </a:lnTo>
                  <a:lnTo>
                    <a:pt x="166" y="1734"/>
                  </a:lnTo>
                  <a:lnTo>
                    <a:pt x="159" y="1740"/>
                  </a:lnTo>
                  <a:lnTo>
                    <a:pt x="152" y="1747"/>
                  </a:lnTo>
                  <a:lnTo>
                    <a:pt x="146" y="1755"/>
                  </a:lnTo>
                  <a:lnTo>
                    <a:pt x="137" y="1769"/>
                  </a:lnTo>
                  <a:lnTo>
                    <a:pt x="132" y="1779"/>
                  </a:lnTo>
                  <a:lnTo>
                    <a:pt x="131" y="1782"/>
                  </a:lnTo>
                  <a:lnTo>
                    <a:pt x="33" y="2244"/>
                  </a:lnTo>
                  <a:lnTo>
                    <a:pt x="30" y="2255"/>
                  </a:lnTo>
                  <a:lnTo>
                    <a:pt x="44" y="2243"/>
                  </a:lnTo>
                  <a:lnTo>
                    <a:pt x="56" y="2233"/>
                  </a:lnTo>
                  <a:lnTo>
                    <a:pt x="68" y="2227"/>
                  </a:lnTo>
                  <a:lnTo>
                    <a:pt x="79" y="2223"/>
                  </a:lnTo>
                  <a:lnTo>
                    <a:pt x="89" y="2222"/>
                  </a:lnTo>
                  <a:lnTo>
                    <a:pt x="95"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21" y="3108"/>
                  </a:lnTo>
                  <a:lnTo>
                    <a:pt x="10" y="3133"/>
                  </a:lnTo>
                  <a:lnTo>
                    <a:pt x="2" y="3156"/>
                  </a:lnTo>
                  <a:lnTo>
                    <a:pt x="0" y="3173"/>
                  </a:lnTo>
                  <a:lnTo>
                    <a:pt x="0" y="3191"/>
                  </a:lnTo>
                  <a:lnTo>
                    <a:pt x="3" y="3208"/>
                  </a:lnTo>
                  <a:lnTo>
                    <a:pt x="5" y="3223"/>
                  </a:lnTo>
                  <a:lnTo>
                    <a:pt x="13" y="3245"/>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5"/>
                  </a:lnTo>
                  <a:lnTo>
                    <a:pt x="240" y="3145"/>
                  </a:lnTo>
                  <a:lnTo>
                    <a:pt x="256" y="3093"/>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306" y="2923"/>
                  </a:lnTo>
                  <a:lnTo>
                    <a:pt x="335" y="2855"/>
                  </a:lnTo>
                  <a:lnTo>
                    <a:pt x="373" y="2764"/>
                  </a:lnTo>
                  <a:lnTo>
                    <a:pt x="434" y="2578"/>
                  </a:lnTo>
                  <a:lnTo>
                    <a:pt x="469" y="2347"/>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110"/>
                  </a:lnTo>
                  <a:lnTo>
                    <a:pt x="726" y="2138"/>
                  </a:lnTo>
                  <a:lnTo>
                    <a:pt x="729" y="2169"/>
                  </a:lnTo>
                  <a:lnTo>
                    <a:pt x="733" y="2201"/>
                  </a:lnTo>
                  <a:lnTo>
                    <a:pt x="739" y="2253"/>
                  </a:lnTo>
                  <a:lnTo>
                    <a:pt x="742" y="2275"/>
                  </a:lnTo>
                  <a:lnTo>
                    <a:pt x="765" y="2409"/>
                  </a:lnTo>
                  <a:lnTo>
                    <a:pt x="812" y="2637"/>
                  </a:lnTo>
                  <a:lnTo>
                    <a:pt x="798" y="2869"/>
                  </a:lnTo>
                  <a:lnTo>
                    <a:pt x="814" y="2930"/>
                  </a:lnTo>
                  <a:lnTo>
                    <a:pt x="812" y="2987"/>
                  </a:lnTo>
                  <a:lnTo>
                    <a:pt x="775" y="3016"/>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104" y="1212"/>
                  </a:lnTo>
                  <a:lnTo>
                    <a:pt x="1115" y="1207"/>
                  </a:lnTo>
                  <a:lnTo>
                    <a:pt x="1131" y="1197"/>
                  </a:lnTo>
                  <a:lnTo>
                    <a:pt x="1141" y="1190"/>
                  </a:lnTo>
                  <a:lnTo>
                    <a:pt x="1144" y="1186"/>
                  </a:lnTo>
                  <a:lnTo>
                    <a:pt x="1147" y="1181"/>
                  </a:lnTo>
                  <a:lnTo>
                    <a:pt x="1148" y="1176"/>
                  </a:lnTo>
                  <a:lnTo>
                    <a:pt x="1152" y="1163"/>
                  </a:lnTo>
                  <a:lnTo>
                    <a:pt x="1154" y="1148"/>
                  </a:lnTo>
                  <a:lnTo>
                    <a:pt x="1155" y="1133"/>
                  </a:lnTo>
                  <a:lnTo>
                    <a:pt x="1155" y="1107"/>
                  </a:lnTo>
                  <a:lnTo>
                    <a:pt x="1155" y="1096"/>
                  </a:lnTo>
                  <a:close/>
                  <a:moveTo>
                    <a:pt x="286" y="1152"/>
                  </a:moveTo>
                  <a:lnTo>
                    <a:pt x="284" y="1127"/>
                  </a:lnTo>
                  <a:lnTo>
                    <a:pt x="295" y="1109"/>
                  </a:lnTo>
                  <a:lnTo>
                    <a:pt x="295" y="1068"/>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37" y="1759"/>
                  </a:lnTo>
                  <a:lnTo>
                    <a:pt x="235" y="1755"/>
                  </a:lnTo>
                  <a:lnTo>
                    <a:pt x="227" y="1746"/>
                  </a:lnTo>
                  <a:lnTo>
                    <a:pt x="228" y="1742"/>
                  </a:lnTo>
                  <a:lnTo>
                    <a:pt x="224" y="1741"/>
                  </a:lnTo>
                  <a:lnTo>
                    <a:pt x="224" y="1690"/>
                  </a:lnTo>
                  <a:lnTo>
                    <a:pt x="228" y="1688"/>
                  </a:lnTo>
                  <a:lnTo>
                    <a:pt x="233" y="1687"/>
                  </a:lnTo>
                  <a:lnTo>
                    <a:pt x="237" y="1685"/>
                  </a:lnTo>
                  <a:lnTo>
                    <a:pt x="242" y="1681"/>
                  </a:lnTo>
                  <a:lnTo>
                    <a:pt x="245" y="1677"/>
                  </a:lnTo>
                  <a:lnTo>
                    <a:pt x="246" y="1674"/>
                  </a:lnTo>
                  <a:lnTo>
                    <a:pt x="246" y="1639"/>
                  </a:lnTo>
                  <a:lnTo>
                    <a:pt x="251" y="1603"/>
                  </a:lnTo>
                  <a:lnTo>
                    <a:pt x="251" y="1577"/>
                  </a:lnTo>
                  <a:lnTo>
                    <a:pt x="259" y="1579"/>
                  </a:lnTo>
                  <a:lnTo>
                    <a:pt x="263" y="1575"/>
                  </a:lnTo>
                  <a:lnTo>
                    <a:pt x="268" y="1510"/>
                  </a:lnTo>
                  <a:lnTo>
                    <a:pt x="270" y="1512"/>
                  </a:lnTo>
                  <a:lnTo>
                    <a:pt x="277" y="1448"/>
                  </a:lnTo>
                  <a:lnTo>
                    <a:pt x="274" y="1444"/>
                  </a:lnTo>
                  <a:lnTo>
                    <a:pt x="277" y="1441"/>
                  </a:lnTo>
                  <a:lnTo>
                    <a:pt x="291" y="1476"/>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a:noFill/>
            </a:ln>
            <a:effectLst/>
            <a:extLst/>
          </p:spPr>
          <p:txBody>
            <a:bodyPr/>
            <a:lstStyle/>
            <a:p>
              <a:pPr>
                <a:defRPr/>
              </a:pPr>
              <a:endParaRPr lang="zh-CN" altLang="en-US">
                <a:ea typeface="宋体" pitchFamily="2" charset="-122"/>
              </a:endParaRPr>
            </a:p>
          </p:txBody>
        </p:sp>
        <p:sp>
          <p:nvSpPr>
            <p:cNvPr id="15383" name="Freeform 10"/>
            <p:cNvSpPr>
              <a:spLocks noEditPoints="1"/>
            </p:cNvSpPr>
            <p:nvPr/>
          </p:nvSpPr>
          <p:spPr bwMode="gray">
            <a:xfrm>
              <a:off x="6681515" y="2247107"/>
              <a:ext cx="442913" cy="1244600"/>
            </a:xfrm>
            <a:custGeom>
              <a:avLst/>
              <a:gdLst>
                <a:gd name="T0" fmla="*/ 432559 w 1155"/>
                <a:gd name="T1" fmla="*/ 372559 h 3334"/>
                <a:gd name="T2" fmla="*/ 397280 w 1155"/>
                <a:gd name="T3" fmla="*/ 292298 h 3334"/>
                <a:gd name="T4" fmla="*/ 335924 w 1155"/>
                <a:gd name="T5" fmla="*/ 211291 h 3334"/>
                <a:gd name="T6" fmla="*/ 280320 w 1155"/>
                <a:gd name="T7" fmla="*/ 175827 h 3334"/>
                <a:gd name="T8" fmla="*/ 309464 w 1155"/>
                <a:gd name="T9" fmla="*/ 121698 h 3334"/>
                <a:gd name="T10" fmla="*/ 313682 w 1155"/>
                <a:gd name="T11" fmla="*/ 74288 h 3334"/>
                <a:gd name="T12" fmla="*/ 289140 w 1155"/>
                <a:gd name="T13" fmla="*/ 32478 h 3334"/>
                <a:gd name="T14" fmla="*/ 220498 w 1155"/>
                <a:gd name="T15" fmla="*/ 2613 h 3334"/>
                <a:gd name="T16" fmla="*/ 202858 w 1155"/>
                <a:gd name="T17" fmla="*/ 18292 h 3334"/>
                <a:gd name="T18" fmla="*/ 178316 w 1155"/>
                <a:gd name="T19" fmla="*/ 29118 h 3334"/>
                <a:gd name="T20" fmla="*/ 176782 w 1155"/>
                <a:gd name="T21" fmla="*/ 61969 h 3334"/>
                <a:gd name="T22" fmla="*/ 181767 w 1155"/>
                <a:gd name="T23" fmla="*/ 76154 h 3334"/>
                <a:gd name="T24" fmla="*/ 180616 w 1155"/>
                <a:gd name="T25" fmla="*/ 131777 h 3334"/>
                <a:gd name="T26" fmla="*/ 199023 w 1155"/>
                <a:gd name="T27" fmla="*/ 155295 h 3334"/>
                <a:gd name="T28" fmla="*/ 136133 w 1155"/>
                <a:gd name="T29" fmla="*/ 196732 h 3334"/>
                <a:gd name="T30" fmla="*/ 90116 w 1155"/>
                <a:gd name="T31" fmla="*/ 216890 h 3334"/>
                <a:gd name="T32" fmla="*/ 66725 w 1155"/>
                <a:gd name="T33" fmla="*/ 323656 h 3334"/>
                <a:gd name="T34" fmla="*/ 52153 w 1155"/>
                <a:gd name="T35" fmla="*/ 432661 h 3334"/>
                <a:gd name="T36" fmla="*/ 43716 w 1155"/>
                <a:gd name="T37" fmla="*/ 543533 h 3334"/>
                <a:gd name="T38" fmla="*/ 43716 w 1155"/>
                <a:gd name="T39" fmla="*/ 573397 h 3334"/>
                <a:gd name="T40" fmla="*/ 67875 w 1155"/>
                <a:gd name="T41" fmla="*/ 637979 h 3334"/>
                <a:gd name="T42" fmla="*/ 66725 w 1155"/>
                <a:gd name="T43" fmla="*/ 644698 h 3334"/>
                <a:gd name="T44" fmla="*/ 50619 w 1155"/>
                <a:gd name="T45" fmla="*/ 664110 h 3334"/>
                <a:gd name="T46" fmla="*/ 16873 w 1155"/>
                <a:gd name="T47" fmla="*/ 837324 h 3334"/>
                <a:gd name="T48" fmla="*/ 41415 w 1155"/>
                <a:gd name="T49" fmla="*/ 828738 h 3334"/>
                <a:gd name="T50" fmla="*/ 50235 w 1155"/>
                <a:gd name="T51" fmla="*/ 886973 h 3334"/>
                <a:gd name="T52" fmla="*/ 10737 w 1155"/>
                <a:gd name="T53" fmla="*/ 1143061 h 3334"/>
                <a:gd name="T54" fmla="*/ 0 w 1155"/>
                <a:gd name="T55" fmla="*/ 1191217 h 3334"/>
                <a:gd name="T56" fmla="*/ 13805 w 1155"/>
                <a:gd name="T57" fmla="*/ 1222948 h 3334"/>
                <a:gd name="T58" fmla="*/ 41799 w 1155"/>
                <a:gd name="T59" fmla="*/ 1227055 h 3334"/>
                <a:gd name="T60" fmla="*/ 75161 w 1155"/>
                <a:gd name="T61" fmla="*/ 1209136 h 3334"/>
                <a:gd name="T62" fmla="*/ 98169 w 1155"/>
                <a:gd name="T63" fmla="*/ 1154633 h 3334"/>
                <a:gd name="T64" fmla="*/ 109290 w 1155"/>
                <a:gd name="T65" fmla="*/ 1122902 h 3334"/>
                <a:gd name="T66" fmla="*/ 143036 w 1155"/>
                <a:gd name="T67" fmla="*/ 1031816 h 3334"/>
                <a:gd name="T68" fmla="*/ 226250 w 1155"/>
                <a:gd name="T69" fmla="*/ 695095 h 3334"/>
                <a:gd name="T70" fmla="*/ 278019 w 1155"/>
                <a:gd name="T71" fmla="*/ 779088 h 3334"/>
                <a:gd name="T72" fmla="*/ 293358 w 1155"/>
                <a:gd name="T73" fmla="*/ 899293 h 3334"/>
                <a:gd name="T74" fmla="*/ 296042 w 1155"/>
                <a:gd name="T75" fmla="*/ 1141941 h 3334"/>
                <a:gd name="T76" fmla="*/ 310614 w 1155"/>
                <a:gd name="T77" fmla="*/ 1170312 h 3334"/>
                <a:gd name="T78" fmla="*/ 307547 w 1155"/>
                <a:gd name="T79" fmla="*/ 1216975 h 3334"/>
                <a:gd name="T80" fmla="*/ 335924 w 1155"/>
                <a:gd name="T81" fmla="*/ 1243853 h 3334"/>
                <a:gd name="T82" fmla="*/ 368902 w 1155"/>
                <a:gd name="T83" fmla="*/ 1235267 h 3334"/>
                <a:gd name="T84" fmla="*/ 385775 w 1155"/>
                <a:gd name="T85" fmla="*/ 1172552 h 3334"/>
                <a:gd name="T86" fmla="*/ 401881 w 1155"/>
                <a:gd name="T87" fmla="*/ 1153887 h 3334"/>
                <a:gd name="T88" fmla="*/ 401881 w 1155"/>
                <a:gd name="T89" fmla="*/ 1125142 h 3334"/>
                <a:gd name="T90" fmla="*/ 397280 w 1155"/>
                <a:gd name="T91" fmla="*/ 1008671 h 3334"/>
                <a:gd name="T92" fmla="*/ 380790 w 1155"/>
                <a:gd name="T93" fmla="*/ 795887 h 3334"/>
                <a:gd name="T94" fmla="*/ 374655 w 1155"/>
                <a:gd name="T95" fmla="*/ 582356 h 3334"/>
                <a:gd name="T96" fmla="*/ 350879 w 1155"/>
                <a:gd name="T97" fmla="*/ 491643 h 3334"/>
                <a:gd name="T98" fmla="*/ 419138 w 1155"/>
                <a:gd name="T99" fmla="*/ 454313 h 3334"/>
                <a:gd name="T100" fmla="*/ 439845 w 1155"/>
                <a:gd name="T101" fmla="*/ 440874 h 3334"/>
                <a:gd name="T102" fmla="*/ 109674 w 1155"/>
                <a:gd name="T103" fmla="*/ 430048 h 3334"/>
                <a:gd name="T104" fmla="*/ 116576 w 1155"/>
                <a:gd name="T105" fmla="*/ 395330 h 3334"/>
                <a:gd name="T106" fmla="*/ 77845 w 1155"/>
                <a:gd name="T107" fmla="*/ 611101 h 3334"/>
                <a:gd name="T108" fmla="*/ 80530 w 1155"/>
                <a:gd name="T109" fmla="*/ 772742 h 3334"/>
                <a:gd name="T110" fmla="*/ 103155 w 1155"/>
                <a:gd name="T111" fmla="*/ 615581 h 3334"/>
                <a:gd name="T112" fmla="*/ 90116 w 1155"/>
                <a:gd name="T113" fmla="*/ 655151 h 3334"/>
                <a:gd name="T114" fmla="*/ 90883 w 1155"/>
                <a:gd name="T115" fmla="*/ 629019 h 3334"/>
                <a:gd name="T116" fmla="*/ 99320 w 1155"/>
                <a:gd name="T117" fmla="*/ 589449 h 3334"/>
                <a:gd name="T118" fmla="*/ 111591 w 1155"/>
                <a:gd name="T119" fmla="*/ 550999 h 3334"/>
                <a:gd name="T120" fmla="*/ 342826 w 1155"/>
                <a:gd name="T121" fmla="*/ 396824 h 3334"/>
                <a:gd name="T122" fmla="*/ 365451 w 1155"/>
                <a:gd name="T123" fmla="*/ 391597 h 3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55" h="3334">
                  <a:moveTo>
                    <a:pt x="1155" y="1096"/>
                  </a:moveTo>
                  <a:lnTo>
                    <a:pt x="1149" y="107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14" y="305"/>
                  </a:lnTo>
                  <a:lnTo>
                    <a:pt x="821" y="279"/>
                  </a:lnTo>
                  <a:lnTo>
                    <a:pt x="829" y="249"/>
                  </a:lnTo>
                  <a:lnTo>
                    <a:pt x="828" y="236"/>
                  </a:lnTo>
                  <a:lnTo>
                    <a:pt x="825" y="222"/>
                  </a:lnTo>
                  <a:lnTo>
                    <a:pt x="821" y="210"/>
                  </a:lnTo>
                  <a:lnTo>
                    <a:pt x="818" y="199"/>
                  </a:lnTo>
                  <a:lnTo>
                    <a:pt x="809" y="184"/>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6" y="167"/>
                  </a:lnTo>
                  <a:lnTo>
                    <a:pt x="474" y="178"/>
                  </a:lnTo>
                  <a:lnTo>
                    <a:pt x="473" y="190"/>
                  </a:lnTo>
                  <a:lnTo>
                    <a:pt x="473" y="198"/>
                  </a:lnTo>
                  <a:lnTo>
                    <a:pt x="474" y="204"/>
                  </a:lnTo>
                  <a:lnTo>
                    <a:pt x="471" y="216"/>
                  </a:lnTo>
                  <a:lnTo>
                    <a:pt x="471" y="229"/>
                  </a:lnTo>
                  <a:lnTo>
                    <a:pt x="466" y="240"/>
                  </a:lnTo>
                  <a:lnTo>
                    <a:pt x="460" y="252"/>
                  </a:lnTo>
                  <a:lnTo>
                    <a:pt x="469" y="304"/>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3" y="1466"/>
                  </a:lnTo>
                  <a:lnTo>
                    <a:pt x="97" y="1477"/>
                  </a:lnTo>
                  <a:lnTo>
                    <a:pt x="102" y="1530"/>
                  </a:lnTo>
                  <a:lnTo>
                    <a:pt x="111" y="1539"/>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5" y="1722"/>
                  </a:lnTo>
                  <a:lnTo>
                    <a:pt x="183" y="1720"/>
                  </a:lnTo>
                  <a:lnTo>
                    <a:pt x="179" y="1727"/>
                  </a:lnTo>
                  <a:lnTo>
                    <a:pt x="174" y="1727"/>
                  </a:lnTo>
                  <a:lnTo>
                    <a:pt x="166" y="1734"/>
                  </a:lnTo>
                  <a:lnTo>
                    <a:pt x="159" y="1740"/>
                  </a:lnTo>
                  <a:lnTo>
                    <a:pt x="152" y="1747"/>
                  </a:lnTo>
                  <a:lnTo>
                    <a:pt x="146" y="1755"/>
                  </a:lnTo>
                  <a:lnTo>
                    <a:pt x="137" y="1769"/>
                  </a:lnTo>
                  <a:lnTo>
                    <a:pt x="132" y="1779"/>
                  </a:lnTo>
                  <a:lnTo>
                    <a:pt x="131" y="1782"/>
                  </a:lnTo>
                  <a:lnTo>
                    <a:pt x="33" y="2244"/>
                  </a:lnTo>
                  <a:lnTo>
                    <a:pt x="30" y="2255"/>
                  </a:lnTo>
                  <a:lnTo>
                    <a:pt x="44" y="2243"/>
                  </a:lnTo>
                  <a:lnTo>
                    <a:pt x="56" y="2233"/>
                  </a:lnTo>
                  <a:lnTo>
                    <a:pt x="68" y="2227"/>
                  </a:lnTo>
                  <a:lnTo>
                    <a:pt x="79" y="2223"/>
                  </a:lnTo>
                  <a:lnTo>
                    <a:pt x="89" y="2222"/>
                  </a:lnTo>
                  <a:lnTo>
                    <a:pt x="95"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21" y="3108"/>
                  </a:lnTo>
                  <a:lnTo>
                    <a:pt x="10" y="3133"/>
                  </a:lnTo>
                  <a:lnTo>
                    <a:pt x="2" y="3156"/>
                  </a:lnTo>
                  <a:lnTo>
                    <a:pt x="0" y="3173"/>
                  </a:lnTo>
                  <a:lnTo>
                    <a:pt x="0" y="3191"/>
                  </a:lnTo>
                  <a:lnTo>
                    <a:pt x="3" y="3208"/>
                  </a:lnTo>
                  <a:lnTo>
                    <a:pt x="5" y="3223"/>
                  </a:lnTo>
                  <a:lnTo>
                    <a:pt x="13" y="3245"/>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5"/>
                  </a:lnTo>
                  <a:lnTo>
                    <a:pt x="240" y="3145"/>
                  </a:lnTo>
                  <a:lnTo>
                    <a:pt x="256" y="3093"/>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306" y="2923"/>
                  </a:lnTo>
                  <a:lnTo>
                    <a:pt x="335" y="2855"/>
                  </a:lnTo>
                  <a:lnTo>
                    <a:pt x="373" y="2764"/>
                  </a:lnTo>
                  <a:lnTo>
                    <a:pt x="434" y="2578"/>
                  </a:lnTo>
                  <a:lnTo>
                    <a:pt x="469" y="2347"/>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110"/>
                  </a:lnTo>
                  <a:lnTo>
                    <a:pt x="726" y="2138"/>
                  </a:lnTo>
                  <a:lnTo>
                    <a:pt x="729" y="2169"/>
                  </a:lnTo>
                  <a:lnTo>
                    <a:pt x="733" y="2201"/>
                  </a:lnTo>
                  <a:lnTo>
                    <a:pt x="739" y="2253"/>
                  </a:lnTo>
                  <a:lnTo>
                    <a:pt x="742" y="2275"/>
                  </a:lnTo>
                  <a:lnTo>
                    <a:pt x="765" y="2409"/>
                  </a:lnTo>
                  <a:lnTo>
                    <a:pt x="812" y="2637"/>
                  </a:lnTo>
                  <a:lnTo>
                    <a:pt x="798" y="2869"/>
                  </a:lnTo>
                  <a:lnTo>
                    <a:pt x="814" y="2930"/>
                  </a:lnTo>
                  <a:lnTo>
                    <a:pt x="812" y="2987"/>
                  </a:lnTo>
                  <a:lnTo>
                    <a:pt x="775" y="3016"/>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104" y="1212"/>
                  </a:lnTo>
                  <a:lnTo>
                    <a:pt x="1115" y="1207"/>
                  </a:lnTo>
                  <a:lnTo>
                    <a:pt x="1131" y="1197"/>
                  </a:lnTo>
                  <a:lnTo>
                    <a:pt x="1141" y="1190"/>
                  </a:lnTo>
                  <a:lnTo>
                    <a:pt x="1144" y="1186"/>
                  </a:lnTo>
                  <a:lnTo>
                    <a:pt x="1147" y="1181"/>
                  </a:lnTo>
                  <a:lnTo>
                    <a:pt x="1148" y="1176"/>
                  </a:lnTo>
                  <a:lnTo>
                    <a:pt x="1152" y="1163"/>
                  </a:lnTo>
                  <a:lnTo>
                    <a:pt x="1154" y="1148"/>
                  </a:lnTo>
                  <a:lnTo>
                    <a:pt x="1155" y="1133"/>
                  </a:lnTo>
                  <a:lnTo>
                    <a:pt x="1155" y="1107"/>
                  </a:lnTo>
                  <a:lnTo>
                    <a:pt x="1155" y="1096"/>
                  </a:lnTo>
                  <a:close/>
                  <a:moveTo>
                    <a:pt x="286" y="1152"/>
                  </a:moveTo>
                  <a:lnTo>
                    <a:pt x="284" y="1127"/>
                  </a:lnTo>
                  <a:lnTo>
                    <a:pt x="295" y="1109"/>
                  </a:lnTo>
                  <a:lnTo>
                    <a:pt x="295" y="1068"/>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37" y="1759"/>
                  </a:lnTo>
                  <a:lnTo>
                    <a:pt x="235" y="1755"/>
                  </a:lnTo>
                  <a:lnTo>
                    <a:pt x="227" y="1746"/>
                  </a:lnTo>
                  <a:lnTo>
                    <a:pt x="228" y="1742"/>
                  </a:lnTo>
                  <a:lnTo>
                    <a:pt x="224" y="1741"/>
                  </a:lnTo>
                  <a:lnTo>
                    <a:pt x="224" y="1690"/>
                  </a:lnTo>
                  <a:lnTo>
                    <a:pt x="228" y="1688"/>
                  </a:lnTo>
                  <a:lnTo>
                    <a:pt x="233" y="1687"/>
                  </a:lnTo>
                  <a:lnTo>
                    <a:pt x="237" y="1685"/>
                  </a:lnTo>
                  <a:lnTo>
                    <a:pt x="242" y="1681"/>
                  </a:lnTo>
                  <a:lnTo>
                    <a:pt x="245" y="1677"/>
                  </a:lnTo>
                  <a:lnTo>
                    <a:pt x="246" y="1674"/>
                  </a:lnTo>
                  <a:lnTo>
                    <a:pt x="246" y="1639"/>
                  </a:lnTo>
                  <a:lnTo>
                    <a:pt x="251" y="1603"/>
                  </a:lnTo>
                  <a:lnTo>
                    <a:pt x="251" y="1577"/>
                  </a:lnTo>
                  <a:lnTo>
                    <a:pt x="259" y="1579"/>
                  </a:lnTo>
                  <a:lnTo>
                    <a:pt x="263" y="1575"/>
                  </a:lnTo>
                  <a:lnTo>
                    <a:pt x="268" y="1510"/>
                  </a:lnTo>
                  <a:lnTo>
                    <a:pt x="270" y="1512"/>
                  </a:lnTo>
                  <a:lnTo>
                    <a:pt x="277" y="1448"/>
                  </a:lnTo>
                  <a:lnTo>
                    <a:pt x="274" y="1444"/>
                  </a:lnTo>
                  <a:lnTo>
                    <a:pt x="277" y="1441"/>
                  </a:lnTo>
                  <a:lnTo>
                    <a:pt x="291" y="1476"/>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a:noFill/>
            </a:ln>
            <a:effectLst/>
            <a:extLst/>
          </p:spPr>
          <p:txBody>
            <a:bodyPr/>
            <a:lstStyle/>
            <a:p>
              <a:pPr>
                <a:defRPr/>
              </a:pPr>
              <a:endParaRPr lang="zh-CN" altLang="en-US">
                <a:ea typeface="宋体" pitchFamily="2" charset="-122"/>
              </a:endParaRPr>
            </a:p>
          </p:txBody>
        </p:sp>
        <p:sp>
          <p:nvSpPr>
            <p:cNvPr id="15384" name="Freeform 11"/>
            <p:cNvSpPr>
              <a:spLocks noEditPoints="1"/>
            </p:cNvSpPr>
            <p:nvPr/>
          </p:nvSpPr>
          <p:spPr bwMode="gray">
            <a:xfrm>
              <a:off x="6975203" y="2247107"/>
              <a:ext cx="442912" cy="1244600"/>
            </a:xfrm>
            <a:custGeom>
              <a:avLst/>
              <a:gdLst>
                <a:gd name="T0" fmla="*/ 432558 w 1155"/>
                <a:gd name="T1" fmla="*/ 372559 h 3334"/>
                <a:gd name="T2" fmla="*/ 397279 w 1155"/>
                <a:gd name="T3" fmla="*/ 292298 h 3334"/>
                <a:gd name="T4" fmla="*/ 335923 w 1155"/>
                <a:gd name="T5" fmla="*/ 211291 h 3334"/>
                <a:gd name="T6" fmla="*/ 280319 w 1155"/>
                <a:gd name="T7" fmla="*/ 175827 h 3334"/>
                <a:gd name="T8" fmla="*/ 309463 w 1155"/>
                <a:gd name="T9" fmla="*/ 121698 h 3334"/>
                <a:gd name="T10" fmla="*/ 313681 w 1155"/>
                <a:gd name="T11" fmla="*/ 74288 h 3334"/>
                <a:gd name="T12" fmla="*/ 289139 w 1155"/>
                <a:gd name="T13" fmla="*/ 32478 h 3334"/>
                <a:gd name="T14" fmla="*/ 220497 w 1155"/>
                <a:gd name="T15" fmla="*/ 2613 h 3334"/>
                <a:gd name="T16" fmla="*/ 202858 w 1155"/>
                <a:gd name="T17" fmla="*/ 18292 h 3334"/>
                <a:gd name="T18" fmla="*/ 178315 w 1155"/>
                <a:gd name="T19" fmla="*/ 29118 h 3334"/>
                <a:gd name="T20" fmla="*/ 176781 w 1155"/>
                <a:gd name="T21" fmla="*/ 61969 h 3334"/>
                <a:gd name="T22" fmla="*/ 181766 w 1155"/>
                <a:gd name="T23" fmla="*/ 76154 h 3334"/>
                <a:gd name="T24" fmla="*/ 180616 w 1155"/>
                <a:gd name="T25" fmla="*/ 131777 h 3334"/>
                <a:gd name="T26" fmla="*/ 199023 w 1155"/>
                <a:gd name="T27" fmla="*/ 155295 h 3334"/>
                <a:gd name="T28" fmla="*/ 136133 w 1155"/>
                <a:gd name="T29" fmla="*/ 196732 h 3334"/>
                <a:gd name="T30" fmla="*/ 90116 w 1155"/>
                <a:gd name="T31" fmla="*/ 216890 h 3334"/>
                <a:gd name="T32" fmla="*/ 66724 w 1155"/>
                <a:gd name="T33" fmla="*/ 323656 h 3334"/>
                <a:gd name="T34" fmla="*/ 52152 w 1155"/>
                <a:gd name="T35" fmla="*/ 432661 h 3334"/>
                <a:gd name="T36" fmla="*/ 43716 w 1155"/>
                <a:gd name="T37" fmla="*/ 543533 h 3334"/>
                <a:gd name="T38" fmla="*/ 43716 w 1155"/>
                <a:gd name="T39" fmla="*/ 573397 h 3334"/>
                <a:gd name="T40" fmla="*/ 67875 w 1155"/>
                <a:gd name="T41" fmla="*/ 637979 h 3334"/>
                <a:gd name="T42" fmla="*/ 66724 w 1155"/>
                <a:gd name="T43" fmla="*/ 644698 h 3334"/>
                <a:gd name="T44" fmla="*/ 50619 w 1155"/>
                <a:gd name="T45" fmla="*/ 664110 h 3334"/>
                <a:gd name="T46" fmla="*/ 16873 w 1155"/>
                <a:gd name="T47" fmla="*/ 837324 h 3334"/>
                <a:gd name="T48" fmla="*/ 41415 w 1155"/>
                <a:gd name="T49" fmla="*/ 828738 h 3334"/>
                <a:gd name="T50" fmla="*/ 50235 w 1155"/>
                <a:gd name="T51" fmla="*/ 886973 h 3334"/>
                <a:gd name="T52" fmla="*/ 10737 w 1155"/>
                <a:gd name="T53" fmla="*/ 1143061 h 3334"/>
                <a:gd name="T54" fmla="*/ 0 w 1155"/>
                <a:gd name="T55" fmla="*/ 1191217 h 3334"/>
                <a:gd name="T56" fmla="*/ 13805 w 1155"/>
                <a:gd name="T57" fmla="*/ 1222948 h 3334"/>
                <a:gd name="T58" fmla="*/ 41799 w 1155"/>
                <a:gd name="T59" fmla="*/ 1227055 h 3334"/>
                <a:gd name="T60" fmla="*/ 75161 w 1155"/>
                <a:gd name="T61" fmla="*/ 1209136 h 3334"/>
                <a:gd name="T62" fmla="*/ 98169 w 1155"/>
                <a:gd name="T63" fmla="*/ 1154633 h 3334"/>
                <a:gd name="T64" fmla="*/ 109290 w 1155"/>
                <a:gd name="T65" fmla="*/ 1122902 h 3334"/>
                <a:gd name="T66" fmla="*/ 143036 w 1155"/>
                <a:gd name="T67" fmla="*/ 1031816 h 3334"/>
                <a:gd name="T68" fmla="*/ 226249 w 1155"/>
                <a:gd name="T69" fmla="*/ 695095 h 3334"/>
                <a:gd name="T70" fmla="*/ 278018 w 1155"/>
                <a:gd name="T71" fmla="*/ 779088 h 3334"/>
                <a:gd name="T72" fmla="*/ 293357 w 1155"/>
                <a:gd name="T73" fmla="*/ 899293 h 3334"/>
                <a:gd name="T74" fmla="*/ 296042 w 1155"/>
                <a:gd name="T75" fmla="*/ 1141941 h 3334"/>
                <a:gd name="T76" fmla="*/ 310614 w 1155"/>
                <a:gd name="T77" fmla="*/ 1170312 h 3334"/>
                <a:gd name="T78" fmla="*/ 307546 w 1155"/>
                <a:gd name="T79" fmla="*/ 1216975 h 3334"/>
                <a:gd name="T80" fmla="*/ 335923 w 1155"/>
                <a:gd name="T81" fmla="*/ 1243853 h 3334"/>
                <a:gd name="T82" fmla="*/ 368902 w 1155"/>
                <a:gd name="T83" fmla="*/ 1235267 h 3334"/>
                <a:gd name="T84" fmla="*/ 385774 w 1155"/>
                <a:gd name="T85" fmla="*/ 1172552 h 3334"/>
                <a:gd name="T86" fmla="*/ 401880 w 1155"/>
                <a:gd name="T87" fmla="*/ 1153887 h 3334"/>
                <a:gd name="T88" fmla="*/ 401880 w 1155"/>
                <a:gd name="T89" fmla="*/ 1125142 h 3334"/>
                <a:gd name="T90" fmla="*/ 397279 w 1155"/>
                <a:gd name="T91" fmla="*/ 1008671 h 3334"/>
                <a:gd name="T92" fmla="*/ 380789 w 1155"/>
                <a:gd name="T93" fmla="*/ 795887 h 3334"/>
                <a:gd name="T94" fmla="*/ 374654 w 1155"/>
                <a:gd name="T95" fmla="*/ 582356 h 3334"/>
                <a:gd name="T96" fmla="*/ 350878 w 1155"/>
                <a:gd name="T97" fmla="*/ 491643 h 3334"/>
                <a:gd name="T98" fmla="*/ 419137 w 1155"/>
                <a:gd name="T99" fmla="*/ 454313 h 3334"/>
                <a:gd name="T100" fmla="*/ 439844 w 1155"/>
                <a:gd name="T101" fmla="*/ 440874 h 3334"/>
                <a:gd name="T102" fmla="*/ 109673 w 1155"/>
                <a:gd name="T103" fmla="*/ 430048 h 3334"/>
                <a:gd name="T104" fmla="*/ 116576 w 1155"/>
                <a:gd name="T105" fmla="*/ 395330 h 3334"/>
                <a:gd name="T106" fmla="*/ 77845 w 1155"/>
                <a:gd name="T107" fmla="*/ 611101 h 3334"/>
                <a:gd name="T108" fmla="*/ 80529 w 1155"/>
                <a:gd name="T109" fmla="*/ 772742 h 3334"/>
                <a:gd name="T110" fmla="*/ 103154 w 1155"/>
                <a:gd name="T111" fmla="*/ 615581 h 3334"/>
                <a:gd name="T112" fmla="*/ 90116 w 1155"/>
                <a:gd name="T113" fmla="*/ 655151 h 3334"/>
                <a:gd name="T114" fmla="*/ 90883 w 1155"/>
                <a:gd name="T115" fmla="*/ 629019 h 3334"/>
                <a:gd name="T116" fmla="*/ 99320 w 1155"/>
                <a:gd name="T117" fmla="*/ 589449 h 3334"/>
                <a:gd name="T118" fmla="*/ 111591 w 1155"/>
                <a:gd name="T119" fmla="*/ 550999 h 3334"/>
                <a:gd name="T120" fmla="*/ 342825 w 1155"/>
                <a:gd name="T121" fmla="*/ 396824 h 3334"/>
                <a:gd name="T122" fmla="*/ 365450 w 1155"/>
                <a:gd name="T123" fmla="*/ 391597 h 3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55" h="3334">
                  <a:moveTo>
                    <a:pt x="1155" y="1096"/>
                  </a:moveTo>
                  <a:lnTo>
                    <a:pt x="1149" y="107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14" y="305"/>
                  </a:lnTo>
                  <a:lnTo>
                    <a:pt x="821" y="279"/>
                  </a:lnTo>
                  <a:lnTo>
                    <a:pt x="829" y="249"/>
                  </a:lnTo>
                  <a:lnTo>
                    <a:pt x="828" y="236"/>
                  </a:lnTo>
                  <a:lnTo>
                    <a:pt x="825" y="222"/>
                  </a:lnTo>
                  <a:lnTo>
                    <a:pt x="821" y="210"/>
                  </a:lnTo>
                  <a:lnTo>
                    <a:pt x="818" y="199"/>
                  </a:lnTo>
                  <a:lnTo>
                    <a:pt x="809" y="184"/>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6" y="167"/>
                  </a:lnTo>
                  <a:lnTo>
                    <a:pt x="474" y="178"/>
                  </a:lnTo>
                  <a:lnTo>
                    <a:pt x="473" y="190"/>
                  </a:lnTo>
                  <a:lnTo>
                    <a:pt x="473" y="198"/>
                  </a:lnTo>
                  <a:lnTo>
                    <a:pt x="474" y="204"/>
                  </a:lnTo>
                  <a:lnTo>
                    <a:pt x="471" y="216"/>
                  </a:lnTo>
                  <a:lnTo>
                    <a:pt x="471" y="229"/>
                  </a:lnTo>
                  <a:lnTo>
                    <a:pt x="466" y="240"/>
                  </a:lnTo>
                  <a:lnTo>
                    <a:pt x="460" y="252"/>
                  </a:lnTo>
                  <a:lnTo>
                    <a:pt x="469" y="304"/>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3" y="1466"/>
                  </a:lnTo>
                  <a:lnTo>
                    <a:pt x="97" y="1477"/>
                  </a:lnTo>
                  <a:lnTo>
                    <a:pt x="102" y="1530"/>
                  </a:lnTo>
                  <a:lnTo>
                    <a:pt x="111" y="1539"/>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5" y="1722"/>
                  </a:lnTo>
                  <a:lnTo>
                    <a:pt x="183" y="1720"/>
                  </a:lnTo>
                  <a:lnTo>
                    <a:pt x="179" y="1727"/>
                  </a:lnTo>
                  <a:lnTo>
                    <a:pt x="174" y="1727"/>
                  </a:lnTo>
                  <a:lnTo>
                    <a:pt x="166" y="1734"/>
                  </a:lnTo>
                  <a:lnTo>
                    <a:pt x="159" y="1740"/>
                  </a:lnTo>
                  <a:lnTo>
                    <a:pt x="152" y="1747"/>
                  </a:lnTo>
                  <a:lnTo>
                    <a:pt x="146" y="1755"/>
                  </a:lnTo>
                  <a:lnTo>
                    <a:pt x="137" y="1769"/>
                  </a:lnTo>
                  <a:lnTo>
                    <a:pt x="132" y="1779"/>
                  </a:lnTo>
                  <a:lnTo>
                    <a:pt x="131" y="1782"/>
                  </a:lnTo>
                  <a:lnTo>
                    <a:pt x="33" y="2244"/>
                  </a:lnTo>
                  <a:lnTo>
                    <a:pt x="30" y="2255"/>
                  </a:lnTo>
                  <a:lnTo>
                    <a:pt x="44" y="2243"/>
                  </a:lnTo>
                  <a:lnTo>
                    <a:pt x="56" y="2233"/>
                  </a:lnTo>
                  <a:lnTo>
                    <a:pt x="68" y="2227"/>
                  </a:lnTo>
                  <a:lnTo>
                    <a:pt x="79" y="2223"/>
                  </a:lnTo>
                  <a:lnTo>
                    <a:pt x="89" y="2222"/>
                  </a:lnTo>
                  <a:lnTo>
                    <a:pt x="95"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21" y="3108"/>
                  </a:lnTo>
                  <a:lnTo>
                    <a:pt x="10" y="3133"/>
                  </a:lnTo>
                  <a:lnTo>
                    <a:pt x="2" y="3156"/>
                  </a:lnTo>
                  <a:lnTo>
                    <a:pt x="0" y="3173"/>
                  </a:lnTo>
                  <a:lnTo>
                    <a:pt x="0" y="3191"/>
                  </a:lnTo>
                  <a:lnTo>
                    <a:pt x="3" y="3208"/>
                  </a:lnTo>
                  <a:lnTo>
                    <a:pt x="5" y="3223"/>
                  </a:lnTo>
                  <a:lnTo>
                    <a:pt x="13" y="3245"/>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5"/>
                  </a:lnTo>
                  <a:lnTo>
                    <a:pt x="240" y="3145"/>
                  </a:lnTo>
                  <a:lnTo>
                    <a:pt x="256" y="3093"/>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306" y="2923"/>
                  </a:lnTo>
                  <a:lnTo>
                    <a:pt x="335" y="2855"/>
                  </a:lnTo>
                  <a:lnTo>
                    <a:pt x="373" y="2764"/>
                  </a:lnTo>
                  <a:lnTo>
                    <a:pt x="434" y="2578"/>
                  </a:lnTo>
                  <a:lnTo>
                    <a:pt x="469" y="2347"/>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110"/>
                  </a:lnTo>
                  <a:lnTo>
                    <a:pt x="726" y="2138"/>
                  </a:lnTo>
                  <a:lnTo>
                    <a:pt x="729" y="2169"/>
                  </a:lnTo>
                  <a:lnTo>
                    <a:pt x="733" y="2201"/>
                  </a:lnTo>
                  <a:lnTo>
                    <a:pt x="739" y="2253"/>
                  </a:lnTo>
                  <a:lnTo>
                    <a:pt x="742" y="2275"/>
                  </a:lnTo>
                  <a:lnTo>
                    <a:pt x="765" y="2409"/>
                  </a:lnTo>
                  <a:lnTo>
                    <a:pt x="812" y="2637"/>
                  </a:lnTo>
                  <a:lnTo>
                    <a:pt x="798" y="2869"/>
                  </a:lnTo>
                  <a:lnTo>
                    <a:pt x="814" y="2930"/>
                  </a:lnTo>
                  <a:lnTo>
                    <a:pt x="812" y="2987"/>
                  </a:lnTo>
                  <a:lnTo>
                    <a:pt x="775" y="3016"/>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104" y="1212"/>
                  </a:lnTo>
                  <a:lnTo>
                    <a:pt x="1115" y="1207"/>
                  </a:lnTo>
                  <a:lnTo>
                    <a:pt x="1131" y="1197"/>
                  </a:lnTo>
                  <a:lnTo>
                    <a:pt x="1141" y="1190"/>
                  </a:lnTo>
                  <a:lnTo>
                    <a:pt x="1144" y="1186"/>
                  </a:lnTo>
                  <a:lnTo>
                    <a:pt x="1147" y="1181"/>
                  </a:lnTo>
                  <a:lnTo>
                    <a:pt x="1148" y="1176"/>
                  </a:lnTo>
                  <a:lnTo>
                    <a:pt x="1152" y="1163"/>
                  </a:lnTo>
                  <a:lnTo>
                    <a:pt x="1154" y="1148"/>
                  </a:lnTo>
                  <a:lnTo>
                    <a:pt x="1155" y="1133"/>
                  </a:lnTo>
                  <a:lnTo>
                    <a:pt x="1155" y="1107"/>
                  </a:lnTo>
                  <a:lnTo>
                    <a:pt x="1155" y="1096"/>
                  </a:lnTo>
                  <a:close/>
                  <a:moveTo>
                    <a:pt x="286" y="1152"/>
                  </a:moveTo>
                  <a:lnTo>
                    <a:pt x="284" y="1127"/>
                  </a:lnTo>
                  <a:lnTo>
                    <a:pt x="295" y="1109"/>
                  </a:lnTo>
                  <a:lnTo>
                    <a:pt x="295" y="1068"/>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37" y="1759"/>
                  </a:lnTo>
                  <a:lnTo>
                    <a:pt x="235" y="1755"/>
                  </a:lnTo>
                  <a:lnTo>
                    <a:pt x="227" y="1746"/>
                  </a:lnTo>
                  <a:lnTo>
                    <a:pt x="228" y="1742"/>
                  </a:lnTo>
                  <a:lnTo>
                    <a:pt x="224" y="1741"/>
                  </a:lnTo>
                  <a:lnTo>
                    <a:pt x="224" y="1690"/>
                  </a:lnTo>
                  <a:lnTo>
                    <a:pt x="228" y="1688"/>
                  </a:lnTo>
                  <a:lnTo>
                    <a:pt x="233" y="1687"/>
                  </a:lnTo>
                  <a:lnTo>
                    <a:pt x="237" y="1685"/>
                  </a:lnTo>
                  <a:lnTo>
                    <a:pt x="242" y="1681"/>
                  </a:lnTo>
                  <a:lnTo>
                    <a:pt x="245" y="1677"/>
                  </a:lnTo>
                  <a:lnTo>
                    <a:pt x="246" y="1674"/>
                  </a:lnTo>
                  <a:lnTo>
                    <a:pt x="246" y="1639"/>
                  </a:lnTo>
                  <a:lnTo>
                    <a:pt x="251" y="1603"/>
                  </a:lnTo>
                  <a:lnTo>
                    <a:pt x="251" y="1577"/>
                  </a:lnTo>
                  <a:lnTo>
                    <a:pt x="259" y="1579"/>
                  </a:lnTo>
                  <a:lnTo>
                    <a:pt x="263" y="1575"/>
                  </a:lnTo>
                  <a:lnTo>
                    <a:pt x="268" y="1510"/>
                  </a:lnTo>
                  <a:lnTo>
                    <a:pt x="270" y="1512"/>
                  </a:lnTo>
                  <a:lnTo>
                    <a:pt x="277" y="1448"/>
                  </a:lnTo>
                  <a:lnTo>
                    <a:pt x="274" y="1444"/>
                  </a:lnTo>
                  <a:lnTo>
                    <a:pt x="277" y="1441"/>
                  </a:lnTo>
                  <a:lnTo>
                    <a:pt x="291" y="1476"/>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a:noFill/>
            </a:ln>
            <a:effectLst/>
            <a:extLst/>
          </p:spPr>
          <p:txBody>
            <a:bodyPr/>
            <a:lstStyle/>
            <a:p>
              <a:pPr>
                <a:defRPr/>
              </a:pPr>
              <a:endParaRPr lang="zh-CN" altLang="en-US">
                <a:ea typeface="宋体" pitchFamily="2" charset="-122"/>
              </a:endParaRPr>
            </a:p>
          </p:txBody>
        </p:sp>
      </p:grpSp>
      <p:grpSp>
        <p:nvGrpSpPr>
          <p:cNvPr id="26" name="组合 25"/>
          <p:cNvGrpSpPr>
            <a:grpSpLocks/>
          </p:cNvGrpSpPr>
          <p:nvPr/>
        </p:nvGrpSpPr>
        <p:grpSpPr bwMode="auto">
          <a:xfrm>
            <a:off x="2139607" y="968376"/>
            <a:ext cx="1506361" cy="2589389"/>
            <a:chOff x="1925365" y="1156494"/>
            <a:chExt cx="1355725" cy="2330450"/>
          </a:xfrm>
          <a:solidFill>
            <a:schemeClr val="accent1"/>
          </a:solidFill>
        </p:grpSpPr>
        <p:sp>
          <p:nvSpPr>
            <p:cNvPr id="15377" name="Freeform 5"/>
            <p:cNvSpPr>
              <a:spLocks/>
            </p:cNvSpPr>
            <p:nvPr/>
          </p:nvSpPr>
          <p:spPr bwMode="gray">
            <a:xfrm>
              <a:off x="1925365" y="1156494"/>
              <a:ext cx="1066800" cy="2330450"/>
            </a:xfrm>
            <a:custGeom>
              <a:avLst/>
              <a:gdLst>
                <a:gd name="T0" fmla="*/ 387100736 w 1416"/>
                <a:gd name="T1" fmla="*/ 198567295 h 3094"/>
                <a:gd name="T2" fmla="*/ 408669533 w 1416"/>
                <a:gd name="T3" fmla="*/ 137294688 h 3094"/>
                <a:gd name="T4" fmla="*/ 374613299 w 1416"/>
                <a:gd name="T5" fmla="*/ 22125717 h 3094"/>
                <a:gd name="T6" fmla="*/ 232146529 w 1416"/>
                <a:gd name="T7" fmla="*/ 66945076 h 3094"/>
                <a:gd name="T8" fmla="*/ 187307026 w 1416"/>
                <a:gd name="T9" fmla="*/ 197432199 h 3094"/>
                <a:gd name="T10" fmla="*/ 181062931 w 1416"/>
                <a:gd name="T11" fmla="*/ 255300270 h 3094"/>
                <a:gd name="T12" fmla="*/ 23838761 w 1416"/>
                <a:gd name="T13" fmla="*/ 468617793 h 3094"/>
                <a:gd name="T14" fmla="*/ 71517036 w 1416"/>
                <a:gd name="T15" fmla="*/ 563930486 h 3094"/>
                <a:gd name="T16" fmla="*/ 225335885 w 1416"/>
                <a:gd name="T17" fmla="*/ 626904608 h 3094"/>
                <a:gd name="T18" fmla="*/ 71517036 w 1416"/>
                <a:gd name="T19" fmla="*/ 498686925 h 3094"/>
                <a:gd name="T20" fmla="*/ 197523746 w 1416"/>
                <a:gd name="T21" fmla="*/ 371603584 h 3094"/>
                <a:gd name="T22" fmla="*/ 272446104 w 1416"/>
                <a:gd name="T23" fmla="*/ 542939112 h 3094"/>
                <a:gd name="T24" fmla="*/ 190712348 w 1416"/>
                <a:gd name="T25" fmla="*/ 687609290 h 3094"/>
                <a:gd name="T26" fmla="*/ 194685726 w 1416"/>
                <a:gd name="T27" fmla="*/ 954823176 h 3094"/>
                <a:gd name="T28" fmla="*/ 262229385 w 1416"/>
                <a:gd name="T29" fmla="*/ 1145447810 h 3094"/>
                <a:gd name="T30" fmla="*/ 242363248 w 1416"/>
                <a:gd name="T31" fmla="*/ 1540879380 h 3094"/>
                <a:gd name="T32" fmla="*/ 200929068 w 1416"/>
                <a:gd name="T33" fmla="*/ 1579458345 h 3094"/>
                <a:gd name="T34" fmla="*/ 213416504 w 1416"/>
                <a:gd name="T35" fmla="*/ 1709378296 h 3094"/>
                <a:gd name="T36" fmla="*/ 228173904 w 1416"/>
                <a:gd name="T37" fmla="*/ 1678741992 h 3094"/>
                <a:gd name="T38" fmla="*/ 244066663 w 1416"/>
                <a:gd name="T39" fmla="*/ 1659452886 h 3094"/>
                <a:gd name="T40" fmla="*/ 356450577 w 1416"/>
                <a:gd name="T41" fmla="*/ 1755331998 h 3094"/>
                <a:gd name="T42" fmla="*/ 360991258 w 1416"/>
                <a:gd name="T43" fmla="*/ 1722426255 h 3094"/>
                <a:gd name="T44" fmla="*/ 342827782 w 1416"/>
                <a:gd name="T45" fmla="*/ 1652644568 h 3094"/>
                <a:gd name="T46" fmla="*/ 351341841 w 1416"/>
                <a:gd name="T47" fmla="*/ 1217498937 h 3094"/>
                <a:gd name="T48" fmla="*/ 362693919 w 1416"/>
                <a:gd name="T49" fmla="*/ 1116513774 h 3094"/>
                <a:gd name="T50" fmla="*/ 410939497 w 1416"/>
                <a:gd name="T51" fmla="*/ 959929227 h 3094"/>
                <a:gd name="T52" fmla="*/ 438184333 w 1416"/>
                <a:gd name="T53" fmla="*/ 645626542 h 3094"/>
                <a:gd name="T54" fmla="*/ 404128853 w 1416"/>
                <a:gd name="T55" fmla="*/ 462944570 h 3094"/>
                <a:gd name="T56" fmla="*/ 465429169 w 1416"/>
                <a:gd name="T57" fmla="*/ 529890400 h 3094"/>
                <a:gd name="T58" fmla="*/ 601651845 w 1416"/>
                <a:gd name="T59" fmla="*/ 475426111 h 3094"/>
                <a:gd name="T60" fmla="*/ 745821276 w 1416"/>
                <a:gd name="T61" fmla="*/ 335861983 h 3094"/>
                <a:gd name="T62" fmla="*/ 802580913 w 1416"/>
                <a:gd name="T63" fmla="*/ 252463659 h 3094"/>
                <a:gd name="T64" fmla="*/ 731063876 w 1416"/>
                <a:gd name="T65" fmla="*/ 284234306 h 3094"/>
                <a:gd name="T66" fmla="*/ 700413718 w 1416"/>
                <a:gd name="T67" fmla="*/ 252463659 h 3094"/>
                <a:gd name="T68" fmla="*/ 662384859 w 1416"/>
                <a:gd name="T69" fmla="*/ 325082711 h 3094"/>
                <a:gd name="T70" fmla="*/ 439886994 w 1416"/>
                <a:gd name="T71" fmla="*/ 344371817 h 3094"/>
                <a:gd name="T72" fmla="*/ 376884016 w 1416"/>
                <a:gd name="T73" fmla="*/ 249059877 h 3094"/>
                <a:gd name="T74" fmla="*/ 345665802 w 1416"/>
                <a:gd name="T75" fmla="*/ 214452619 h 30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grpFill/>
            <a:ln>
              <a:noFill/>
            </a:ln>
            <a:effectLst/>
            <a:extLst/>
          </p:spPr>
          <p:txBody>
            <a:bodyPr/>
            <a:lstStyle/>
            <a:p>
              <a:pPr>
                <a:defRPr/>
              </a:pPr>
              <a:endParaRPr lang="zh-CN" altLang="en-US">
                <a:ea typeface="宋体" pitchFamily="2" charset="-122"/>
              </a:endParaRPr>
            </a:p>
          </p:txBody>
        </p:sp>
        <p:sp>
          <p:nvSpPr>
            <p:cNvPr id="15378" name="Freeform 6"/>
            <p:cNvSpPr>
              <a:spLocks/>
            </p:cNvSpPr>
            <p:nvPr/>
          </p:nvSpPr>
          <p:spPr bwMode="gray">
            <a:xfrm>
              <a:off x="2423840" y="2042319"/>
              <a:ext cx="660400" cy="1444625"/>
            </a:xfrm>
            <a:custGeom>
              <a:avLst/>
              <a:gdLst>
                <a:gd name="T0" fmla="*/ 148344682 w 1416"/>
                <a:gd name="T1" fmla="*/ 76302254 h 3094"/>
                <a:gd name="T2" fmla="*/ 156610409 w 1416"/>
                <a:gd name="T3" fmla="*/ 52757761 h 3094"/>
                <a:gd name="T4" fmla="*/ 143559580 w 1416"/>
                <a:gd name="T5" fmla="*/ 8502463 h 3094"/>
                <a:gd name="T6" fmla="*/ 88963249 w 1416"/>
                <a:gd name="T7" fmla="*/ 25724971 h 3094"/>
                <a:gd name="T8" fmla="*/ 71779790 w 1416"/>
                <a:gd name="T9" fmla="*/ 75866158 h 3094"/>
                <a:gd name="T10" fmla="*/ 69387239 w 1416"/>
                <a:gd name="T11" fmla="*/ 98102831 h 3094"/>
                <a:gd name="T12" fmla="*/ 9135533 w 1416"/>
                <a:gd name="T13" fmla="*/ 180073393 h 3094"/>
                <a:gd name="T14" fmla="*/ 27406600 w 1416"/>
                <a:gd name="T15" fmla="*/ 216698419 h 3094"/>
                <a:gd name="T16" fmla="*/ 86353363 w 1416"/>
                <a:gd name="T17" fmla="*/ 240897522 h 3094"/>
                <a:gd name="T18" fmla="*/ 27406600 w 1416"/>
                <a:gd name="T19" fmla="*/ 191627592 h 3094"/>
                <a:gd name="T20" fmla="*/ 75695085 w 1416"/>
                <a:gd name="T21" fmla="*/ 142794224 h 3094"/>
                <a:gd name="T22" fmla="*/ 104406628 w 1416"/>
                <a:gd name="T23" fmla="*/ 208632518 h 3094"/>
                <a:gd name="T24" fmla="*/ 73084733 w 1416"/>
                <a:gd name="T25" fmla="*/ 264223967 h 3094"/>
                <a:gd name="T26" fmla="*/ 74607477 w 1416"/>
                <a:gd name="T27" fmla="*/ 366905335 h 3094"/>
                <a:gd name="T28" fmla="*/ 100491333 w 1416"/>
                <a:gd name="T29" fmla="*/ 440155386 h 3094"/>
                <a:gd name="T30" fmla="*/ 92878544 w 1416"/>
                <a:gd name="T31" fmla="*/ 592105750 h 3094"/>
                <a:gd name="T32" fmla="*/ 77000028 w 1416"/>
                <a:gd name="T33" fmla="*/ 606930199 h 3094"/>
                <a:gd name="T34" fmla="*/ 81785130 w 1416"/>
                <a:gd name="T35" fmla="*/ 656853805 h 3094"/>
                <a:gd name="T36" fmla="*/ 87440505 w 1416"/>
                <a:gd name="T37" fmla="*/ 645081559 h 3094"/>
                <a:gd name="T38" fmla="*/ 93531016 w 1416"/>
                <a:gd name="T39" fmla="*/ 637669335 h 3094"/>
                <a:gd name="T40" fmla="*/ 136598796 w 1416"/>
                <a:gd name="T41" fmla="*/ 674512408 h 3094"/>
                <a:gd name="T42" fmla="*/ 138338876 w 1416"/>
                <a:gd name="T43" fmla="*/ 661867971 h 3094"/>
                <a:gd name="T44" fmla="*/ 131378558 w 1416"/>
                <a:gd name="T45" fmla="*/ 635053228 h 3094"/>
                <a:gd name="T46" fmla="*/ 134641382 w 1416"/>
                <a:gd name="T47" fmla="*/ 467842320 h 3094"/>
                <a:gd name="T48" fmla="*/ 138991347 w 1416"/>
                <a:gd name="T49" fmla="*/ 429036816 h 3094"/>
                <a:gd name="T50" fmla="*/ 157480215 w 1416"/>
                <a:gd name="T51" fmla="*/ 368867298 h 3094"/>
                <a:gd name="T52" fmla="*/ 167921158 w 1416"/>
                <a:gd name="T53" fmla="*/ 248091699 h 3094"/>
                <a:gd name="T54" fmla="*/ 154870329 w 1416"/>
                <a:gd name="T55" fmla="*/ 177893382 h 3094"/>
                <a:gd name="T56" fmla="*/ 178361634 w 1416"/>
                <a:gd name="T57" fmla="*/ 203618353 h 3094"/>
                <a:gd name="T58" fmla="*/ 230564948 w 1416"/>
                <a:gd name="T59" fmla="*/ 182689500 h 3094"/>
                <a:gd name="T60" fmla="*/ 285813751 w 1416"/>
                <a:gd name="T61" fmla="*/ 129060015 h 3094"/>
                <a:gd name="T62" fmla="*/ 307564977 w 1416"/>
                <a:gd name="T63" fmla="*/ 97013059 h 3094"/>
                <a:gd name="T64" fmla="*/ 280158377 w 1416"/>
                <a:gd name="T65" fmla="*/ 109221401 h 3094"/>
                <a:gd name="T66" fmla="*/ 268412491 w 1416"/>
                <a:gd name="T67" fmla="*/ 97013059 h 3094"/>
                <a:gd name="T68" fmla="*/ 253838918 w 1416"/>
                <a:gd name="T69" fmla="*/ 124917574 h 3094"/>
                <a:gd name="T70" fmla="*/ 168573629 w 1416"/>
                <a:gd name="T71" fmla="*/ 132329798 h 3094"/>
                <a:gd name="T72" fmla="*/ 144429387 w 1416"/>
                <a:gd name="T73" fmla="*/ 95704772 h 3094"/>
                <a:gd name="T74" fmla="*/ 132466166 w 1416"/>
                <a:gd name="T75" fmla="*/ 82406658 h 30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grpFill/>
            <a:ln>
              <a:noFill/>
            </a:ln>
            <a:effectLst/>
            <a:extLst/>
          </p:spPr>
          <p:txBody>
            <a:bodyPr/>
            <a:lstStyle/>
            <a:p>
              <a:pPr>
                <a:defRPr/>
              </a:pPr>
              <a:endParaRPr lang="zh-CN" altLang="en-US">
                <a:ea typeface="宋体" pitchFamily="2" charset="-122"/>
              </a:endParaRPr>
            </a:p>
          </p:txBody>
        </p:sp>
        <p:sp>
          <p:nvSpPr>
            <p:cNvPr id="15379" name="Freeform 12"/>
            <p:cNvSpPr>
              <a:spLocks/>
            </p:cNvSpPr>
            <p:nvPr/>
          </p:nvSpPr>
          <p:spPr bwMode="gray">
            <a:xfrm>
              <a:off x="2619103" y="2042319"/>
              <a:ext cx="661987" cy="1444625"/>
            </a:xfrm>
            <a:custGeom>
              <a:avLst/>
              <a:gdLst>
                <a:gd name="T0" fmla="*/ 149058341 w 1416"/>
                <a:gd name="T1" fmla="*/ 76302254 h 3094"/>
                <a:gd name="T2" fmla="*/ 157364034 w 1416"/>
                <a:gd name="T3" fmla="*/ 52757761 h 3094"/>
                <a:gd name="T4" fmla="*/ 144250053 w 1416"/>
                <a:gd name="T5" fmla="*/ 8502463 h 3094"/>
                <a:gd name="T6" fmla="*/ 89391620 w 1416"/>
                <a:gd name="T7" fmla="*/ 25724971 h 3094"/>
                <a:gd name="T8" fmla="*/ 72125260 w 1416"/>
                <a:gd name="T9" fmla="*/ 75866158 h 3094"/>
                <a:gd name="T10" fmla="*/ 69720882 w 1416"/>
                <a:gd name="T11" fmla="*/ 98102831 h 3094"/>
                <a:gd name="T12" fmla="*/ 9179460 w 1416"/>
                <a:gd name="T13" fmla="*/ 180073393 h 3094"/>
                <a:gd name="T14" fmla="*/ 27538846 w 1416"/>
                <a:gd name="T15" fmla="*/ 216698419 h 3094"/>
                <a:gd name="T16" fmla="*/ 86768450 w 1416"/>
                <a:gd name="T17" fmla="*/ 240897522 h 3094"/>
                <a:gd name="T18" fmla="*/ 27538846 w 1416"/>
                <a:gd name="T19" fmla="*/ 191627592 h 3094"/>
                <a:gd name="T20" fmla="*/ 76059314 w 1416"/>
                <a:gd name="T21" fmla="*/ 142794224 h 3094"/>
                <a:gd name="T22" fmla="*/ 104909044 w 1416"/>
                <a:gd name="T23" fmla="*/ 208632518 h 3094"/>
                <a:gd name="T24" fmla="*/ 73436612 w 1416"/>
                <a:gd name="T25" fmla="*/ 264223967 h 3094"/>
                <a:gd name="T26" fmla="*/ 74966288 w 1416"/>
                <a:gd name="T27" fmla="*/ 366905335 h 3094"/>
                <a:gd name="T28" fmla="*/ 100974990 w 1416"/>
                <a:gd name="T29" fmla="*/ 440155386 h 3094"/>
                <a:gd name="T30" fmla="*/ 93325674 w 1416"/>
                <a:gd name="T31" fmla="*/ 592105750 h 3094"/>
                <a:gd name="T32" fmla="*/ 77370666 w 1416"/>
                <a:gd name="T33" fmla="*/ 606930199 h 3094"/>
                <a:gd name="T34" fmla="*/ 82178954 w 1416"/>
                <a:gd name="T35" fmla="*/ 656853805 h 3094"/>
                <a:gd name="T36" fmla="*/ 87861477 w 1416"/>
                <a:gd name="T37" fmla="*/ 645081559 h 3094"/>
                <a:gd name="T38" fmla="*/ 93981116 w 1416"/>
                <a:gd name="T39" fmla="*/ 637669335 h 3094"/>
                <a:gd name="T40" fmla="*/ 137256179 w 1416"/>
                <a:gd name="T41" fmla="*/ 674512408 h 3094"/>
                <a:gd name="T42" fmla="*/ 139004647 w 1416"/>
                <a:gd name="T43" fmla="*/ 661867971 h 3094"/>
                <a:gd name="T44" fmla="*/ 132010773 w 1416"/>
                <a:gd name="T45" fmla="*/ 635053228 h 3094"/>
                <a:gd name="T46" fmla="*/ 135289386 w 1416"/>
                <a:gd name="T47" fmla="*/ 467842320 h 3094"/>
                <a:gd name="T48" fmla="*/ 139660557 w 1416"/>
                <a:gd name="T49" fmla="*/ 429036816 h 3094"/>
                <a:gd name="T50" fmla="*/ 158238268 w 1416"/>
                <a:gd name="T51" fmla="*/ 368867298 h 3094"/>
                <a:gd name="T52" fmla="*/ 168729079 w 1416"/>
                <a:gd name="T53" fmla="*/ 248091699 h 3094"/>
                <a:gd name="T54" fmla="*/ 155615566 w 1416"/>
                <a:gd name="T55" fmla="*/ 177893382 h 3094"/>
                <a:gd name="T56" fmla="*/ 179219890 w 1416"/>
                <a:gd name="T57" fmla="*/ 203618353 h 3094"/>
                <a:gd name="T58" fmla="*/ 231674412 w 1416"/>
                <a:gd name="T59" fmla="*/ 182689500 h 3094"/>
                <a:gd name="T60" fmla="*/ 287188754 w 1416"/>
                <a:gd name="T61" fmla="*/ 129060015 h 3094"/>
                <a:gd name="T62" fmla="*/ 309045078 w 1416"/>
                <a:gd name="T63" fmla="*/ 97013059 h 3094"/>
                <a:gd name="T64" fmla="*/ 281506232 w 1416"/>
                <a:gd name="T65" fmla="*/ 109221401 h 3094"/>
                <a:gd name="T66" fmla="*/ 269704069 w 1416"/>
                <a:gd name="T67" fmla="*/ 97013059 h 3094"/>
                <a:gd name="T68" fmla="*/ 255060412 w 1416"/>
                <a:gd name="T69" fmla="*/ 124917574 h 3094"/>
                <a:gd name="T70" fmla="*/ 169384521 w 1416"/>
                <a:gd name="T71" fmla="*/ 132329798 h 3094"/>
                <a:gd name="T72" fmla="*/ 145124287 w 1416"/>
                <a:gd name="T73" fmla="*/ 95704772 h 3094"/>
                <a:gd name="T74" fmla="*/ 133103800 w 1416"/>
                <a:gd name="T75" fmla="*/ 82406658 h 30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grpFill/>
            <a:ln>
              <a:noFill/>
            </a:ln>
            <a:effectLst/>
            <a:extLst/>
          </p:spPr>
          <p:txBody>
            <a:bodyPr/>
            <a:lstStyle/>
            <a:p>
              <a:pPr>
                <a:defRPr/>
              </a:pPr>
              <a:endParaRPr lang="zh-CN" altLang="en-US">
                <a:ea typeface="宋体" pitchFamily="2" charset="-122"/>
              </a:endParaRPr>
            </a:p>
          </p:txBody>
        </p:sp>
      </p:grpSp>
      <p:sp>
        <p:nvSpPr>
          <p:cNvPr id="14" name="AutoShape 15"/>
          <p:cNvSpPr>
            <a:spLocks/>
          </p:cNvSpPr>
          <p:nvPr/>
        </p:nvSpPr>
        <p:spPr bwMode="black">
          <a:xfrm flipH="1">
            <a:off x="1975556" y="694972"/>
            <a:ext cx="1218848" cy="296333"/>
          </a:xfrm>
          <a:prstGeom prst="accentCallout3">
            <a:avLst>
              <a:gd name="adj1" fmla="val 42856"/>
              <a:gd name="adj2" fmla="val 106944"/>
              <a:gd name="adj3" fmla="val 42856"/>
              <a:gd name="adj4" fmla="val 158606"/>
              <a:gd name="adj5" fmla="val 205356"/>
              <a:gd name="adj6" fmla="val 158606"/>
              <a:gd name="adj7" fmla="val 349403"/>
              <a:gd name="adj8" fmla="val 110560"/>
            </a:avLst>
          </a:prstGeom>
          <a:noFill/>
          <a:ln w="9525">
            <a:solidFill>
              <a:schemeClr val="accent1"/>
            </a:solidFill>
            <a:miter lim="800000"/>
            <a:headEnd/>
            <a:tailEnd/>
          </a:ln>
        </p:spPr>
        <p:txBody>
          <a:bodyPr anchor="ctr"/>
          <a:lstStyle/>
          <a:p>
            <a:r>
              <a:rPr lang="en-US" altLang="zh-CN" sz="2667">
                <a:solidFill>
                  <a:schemeClr val="accent1"/>
                </a:solidFill>
                <a:cs typeface="Arial" charset="0"/>
              </a:rPr>
              <a:t>120%</a:t>
            </a:r>
          </a:p>
        </p:txBody>
      </p:sp>
      <p:sp>
        <p:nvSpPr>
          <p:cNvPr id="15" name="Text Box 9"/>
          <p:cNvSpPr txBox="1">
            <a:spLocks noChangeArrowheads="1"/>
          </p:cNvSpPr>
          <p:nvPr/>
        </p:nvSpPr>
        <p:spPr bwMode="black">
          <a:xfrm>
            <a:off x="3065639" y="668515"/>
            <a:ext cx="2171348" cy="499304"/>
          </a:xfrm>
          <a:prstGeom prst="rect">
            <a:avLst/>
          </a:prstGeom>
          <a:noFill/>
          <a:ln w="9525">
            <a:noFill/>
            <a:miter lim="800000"/>
            <a:headEnd/>
            <a:tailEnd/>
          </a:ln>
        </p:spPr>
        <p:txBody>
          <a:bodyPr>
            <a:spAutoFit/>
          </a:bodyPr>
          <a:lstStyle/>
          <a:p>
            <a:pPr>
              <a:lnSpc>
                <a:spcPct val="60000"/>
              </a:lnSpc>
              <a:spcBef>
                <a:spcPct val="50000"/>
              </a:spcBef>
              <a:buFontTx/>
              <a:buChar char="•"/>
            </a:pPr>
            <a:r>
              <a:rPr lang="zh-CN" altLang="en-US" sz="1556">
                <a:solidFill>
                  <a:srgbClr val="BCE8F2"/>
                </a:solidFill>
                <a:latin typeface="方正兰亭黑_GBK" pitchFamily="2" charset="-122"/>
                <a:ea typeface="方正兰亭黑_GBK" pitchFamily="2" charset="-122"/>
              </a:rPr>
              <a:t>单击此处添加文字</a:t>
            </a:r>
            <a:endParaRPr lang="en-US" altLang="zh-CN" sz="1556">
              <a:solidFill>
                <a:srgbClr val="BCE8F2"/>
              </a:solidFill>
              <a:latin typeface="方正兰亭黑_GBK" pitchFamily="2" charset="-122"/>
              <a:ea typeface="方正兰亭黑_GBK" pitchFamily="2" charset="-122"/>
            </a:endParaRPr>
          </a:p>
          <a:p>
            <a:pPr>
              <a:lnSpc>
                <a:spcPct val="60000"/>
              </a:lnSpc>
              <a:spcBef>
                <a:spcPct val="50000"/>
              </a:spcBef>
              <a:buFontTx/>
              <a:buChar char="•"/>
            </a:pPr>
            <a:r>
              <a:rPr lang="zh-CN" altLang="en-US" sz="1556">
                <a:solidFill>
                  <a:srgbClr val="BCE8F2"/>
                </a:solidFill>
                <a:latin typeface="方正兰亭黑_GBK" pitchFamily="2" charset="-122"/>
                <a:ea typeface="方正兰亭黑_GBK" pitchFamily="2" charset="-122"/>
              </a:rPr>
              <a:t>单击此处添加文字</a:t>
            </a:r>
            <a:endParaRPr lang="en-US" altLang="zh-CN" sz="1556">
              <a:solidFill>
                <a:srgbClr val="BCE8F2"/>
              </a:solidFill>
              <a:latin typeface="方正兰亭黑_GBK" pitchFamily="2" charset="-122"/>
              <a:ea typeface="方正兰亭黑_GBK" pitchFamily="2" charset="-122"/>
            </a:endParaRPr>
          </a:p>
        </p:txBody>
      </p:sp>
      <p:sp>
        <p:nvSpPr>
          <p:cNvPr id="16" name="AutoShape 17"/>
          <p:cNvSpPr>
            <a:spLocks/>
          </p:cNvSpPr>
          <p:nvPr/>
        </p:nvSpPr>
        <p:spPr bwMode="black">
          <a:xfrm flipH="1">
            <a:off x="6536972" y="668514"/>
            <a:ext cx="1144764" cy="294569"/>
          </a:xfrm>
          <a:prstGeom prst="accentCallout3">
            <a:avLst>
              <a:gd name="adj1" fmla="val 43111"/>
              <a:gd name="adj2" fmla="val 107394"/>
              <a:gd name="adj3" fmla="val 43111"/>
              <a:gd name="adj4" fmla="val 162403"/>
              <a:gd name="adj5" fmla="val 216764"/>
              <a:gd name="adj6" fmla="val 162403"/>
              <a:gd name="adj7" fmla="val 371255"/>
              <a:gd name="adj8" fmla="val 111245"/>
            </a:avLst>
          </a:prstGeom>
          <a:noFill/>
          <a:ln w="9525">
            <a:solidFill>
              <a:schemeClr val="accent1"/>
            </a:solidFill>
            <a:miter lim="800000"/>
            <a:headEnd/>
            <a:tailEnd/>
          </a:ln>
        </p:spPr>
        <p:txBody>
          <a:bodyPr anchor="ctr"/>
          <a:lstStyle/>
          <a:p>
            <a:r>
              <a:rPr lang="en-US" altLang="zh-CN" sz="2667">
                <a:solidFill>
                  <a:schemeClr val="accent1"/>
                </a:solidFill>
                <a:cs typeface="Arial" charset="0"/>
              </a:rPr>
              <a:t>140%</a:t>
            </a:r>
          </a:p>
        </p:txBody>
      </p:sp>
      <p:sp>
        <p:nvSpPr>
          <p:cNvPr id="18" name="Text Box 8"/>
          <p:cNvSpPr txBox="1">
            <a:spLocks noChangeArrowheads="1"/>
          </p:cNvSpPr>
          <p:nvPr/>
        </p:nvSpPr>
        <p:spPr bwMode="black">
          <a:xfrm>
            <a:off x="3846748" y="2179286"/>
            <a:ext cx="2035528"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添加标题</a:t>
            </a:r>
            <a:endParaRPr lang="zh-CN" altLang="en-US" sz="3111" dirty="0"/>
          </a:p>
        </p:txBody>
      </p:sp>
      <p:sp>
        <p:nvSpPr>
          <p:cNvPr id="21" name="圆角矩形 20"/>
          <p:cNvSpPr/>
          <p:nvPr/>
        </p:nvSpPr>
        <p:spPr>
          <a:xfrm>
            <a:off x="5628626" y="3497962"/>
            <a:ext cx="2960329" cy="2002659"/>
          </a:xfrm>
          <a:prstGeom prst="roundRect">
            <a:avLst/>
          </a:prstGeom>
          <a:noFill/>
          <a:ln w="12700" cmpd="sng">
            <a:solidFill>
              <a:schemeClr val="accent2"/>
            </a:solidFill>
            <a:round/>
            <a:headEnd/>
            <a:tailEnd/>
          </a:ln>
          <a:effectLst>
            <a:glow rad="88900">
              <a:schemeClr val="accent1">
                <a:alpha val="30000"/>
              </a:schemeClr>
            </a:glow>
          </a:effectLst>
        </p:spPr>
        <p:txBody>
          <a:bodyPr/>
          <a:lstStyle/>
          <a:p>
            <a:pPr>
              <a:defRPr/>
            </a:pPr>
            <a:r>
              <a:rPr lang="en-US" altLang="zh-CN" dirty="0">
                <a:ea typeface="宋体" pitchFamily="2" charset="-122"/>
              </a:rPr>
              <a:t> </a:t>
            </a:r>
            <a:endParaRPr lang="zh-CN" altLang="en-US" dirty="0">
              <a:ea typeface="宋体" pitchFamily="2" charset="-122"/>
            </a:endParaRPr>
          </a:p>
        </p:txBody>
      </p:sp>
      <p:sp>
        <p:nvSpPr>
          <p:cNvPr id="22" name="Text Box 4"/>
          <p:cNvSpPr txBox="1">
            <a:spLocks noChangeArrowheads="1"/>
          </p:cNvSpPr>
          <p:nvPr/>
        </p:nvSpPr>
        <p:spPr bwMode="black">
          <a:xfrm>
            <a:off x="5778500" y="3683000"/>
            <a:ext cx="2659944" cy="1630896"/>
          </a:xfrm>
          <a:prstGeom prst="rect">
            <a:avLst/>
          </a:prstGeom>
          <a:noFill/>
          <a:ln w="9525">
            <a:noFill/>
            <a:miter lim="800000"/>
            <a:headEnd/>
            <a:tailEnd/>
          </a:ln>
        </p:spPr>
        <p:txBody>
          <a:bodyPr>
            <a:spAutoFit/>
          </a:bodyPr>
          <a:lstStyle/>
          <a:p>
            <a:pPr algn="ctr">
              <a:lnSpc>
                <a:spcPct val="150000"/>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gn="ctr">
              <a:lnSpc>
                <a:spcPct val="150000"/>
              </a:lnSpc>
            </a:pPr>
            <a:r>
              <a:rPr lang="zh-CN" altLang="en-US" sz="1333">
                <a:solidFill>
                  <a:srgbClr val="BCE8F2"/>
                </a:solidFill>
                <a:latin typeface="方正正纤黑简体" pitchFamily="2" charset="-122"/>
                <a:ea typeface="方正正纤黑简体" pitchFamily="2" charset="-122"/>
              </a:rPr>
              <a:t>单击添加文字</a:t>
            </a:r>
            <a:endParaRPr lang="en-US" altLang="zh-CN" sz="1333">
              <a:solidFill>
                <a:srgbClr val="BCE8F2"/>
              </a:solidFill>
              <a:latin typeface="方正正纤黑简体" pitchFamily="2" charset="-122"/>
              <a:ea typeface="方正正纤黑简体" pitchFamily="2" charset="-122"/>
            </a:endParaRPr>
          </a:p>
          <a:p>
            <a:pPr algn="ctr">
              <a:lnSpc>
                <a:spcPct val="150000"/>
              </a:lnSpc>
            </a:pPr>
            <a:r>
              <a:rPr lang="zh-CN" altLang="en-US" sz="1333">
                <a:solidFill>
                  <a:srgbClr val="BCE8F2"/>
                </a:solidFill>
                <a:latin typeface="方正正纤黑简体" pitchFamily="2" charset="-122"/>
                <a:ea typeface="方正正纤黑简体" pitchFamily="2" charset="-122"/>
              </a:rPr>
              <a:t>单击此处添加文字内容</a:t>
            </a:r>
            <a:endParaRPr lang="en-US" altLang="zh-CN" sz="1333">
              <a:solidFill>
                <a:srgbClr val="BCE8F2"/>
              </a:solidFill>
              <a:latin typeface="方正正纤黑简体" pitchFamily="2" charset="-122"/>
              <a:ea typeface="方正正纤黑简体" pitchFamily="2" charset="-122"/>
            </a:endParaRPr>
          </a:p>
          <a:p>
            <a:pPr algn="ctr">
              <a:lnSpc>
                <a:spcPct val="150000"/>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gn="ctr">
              <a:lnSpc>
                <a:spcPct val="150000"/>
              </a:lnSpc>
            </a:pPr>
            <a:r>
              <a:rPr lang="zh-CN" altLang="en-US" sz="1333">
                <a:solidFill>
                  <a:srgbClr val="BCE8F2"/>
                </a:solidFill>
                <a:latin typeface="方正正纤黑简体" pitchFamily="2" charset="-122"/>
                <a:ea typeface="方正正纤黑简体" pitchFamily="2" charset="-122"/>
              </a:rPr>
              <a:t>添加文字</a:t>
            </a:r>
            <a:endParaRPr lang="en-US" altLang="zh-CN" sz="1333">
              <a:solidFill>
                <a:srgbClr val="BCE8F2"/>
              </a:solidFill>
              <a:latin typeface="方正正纤黑简体" pitchFamily="2" charset="-122"/>
              <a:ea typeface="方正正纤黑简体" pitchFamily="2" charset="-122"/>
            </a:endParaRPr>
          </a:p>
        </p:txBody>
      </p:sp>
      <p:sp>
        <p:nvSpPr>
          <p:cNvPr id="19" name="圆角矩形 18"/>
          <p:cNvSpPr/>
          <p:nvPr/>
        </p:nvSpPr>
        <p:spPr>
          <a:xfrm>
            <a:off x="1479600" y="3497962"/>
            <a:ext cx="2960329" cy="2002659"/>
          </a:xfrm>
          <a:prstGeom prst="roundRect">
            <a:avLst/>
          </a:prstGeom>
          <a:noFill/>
          <a:ln w="12700" cmpd="sng">
            <a:solidFill>
              <a:schemeClr val="accent2"/>
            </a:solidFill>
            <a:round/>
            <a:headEnd/>
            <a:tailEnd/>
          </a:ln>
          <a:effectLst>
            <a:glow rad="88900">
              <a:schemeClr val="accent1">
                <a:alpha val="30000"/>
              </a:schemeClr>
            </a:glow>
          </a:effectLst>
        </p:spPr>
        <p:txBody>
          <a:bodyPr/>
          <a:lstStyle/>
          <a:p>
            <a:pPr>
              <a:defRPr/>
            </a:pPr>
            <a:r>
              <a:rPr lang="en-US" altLang="zh-CN" dirty="0">
                <a:ea typeface="宋体" pitchFamily="2" charset="-122"/>
              </a:rPr>
              <a:t> </a:t>
            </a:r>
            <a:endParaRPr lang="zh-CN" altLang="en-US" dirty="0">
              <a:ea typeface="宋体" pitchFamily="2" charset="-122"/>
            </a:endParaRPr>
          </a:p>
        </p:txBody>
      </p:sp>
      <p:sp>
        <p:nvSpPr>
          <p:cNvPr id="12" name="Text Box 4"/>
          <p:cNvSpPr txBox="1">
            <a:spLocks noChangeArrowheads="1"/>
          </p:cNvSpPr>
          <p:nvPr/>
        </p:nvSpPr>
        <p:spPr bwMode="black">
          <a:xfrm>
            <a:off x="1629834" y="3683000"/>
            <a:ext cx="2659944" cy="1630896"/>
          </a:xfrm>
          <a:prstGeom prst="rect">
            <a:avLst/>
          </a:prstGeom>
          <a:noFill/>
          <a:ln w="9525">
            <a:noFill/>
            <a:miter lim="800000"/>
            <a:headEnd/>
            <a:tailEnd/>
          </a:ln>
        </p:spPr>
        <p:txBody>
          <a:bodyPr>
            <a:spAutoFit/>
          </a:bodyPr>
          <a:lstStyle/>
          <a:p>
            <a:pPr algn="ctr">
              <a:lnSpc>
                <a:spcPct val="150000"/>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gn="ctr">
              <a:lnSpc>
                <a:spcPct val="150000"/>
              </a:lnSpc>
            </a:pPr>
            <a:r>
              <a:rPr lang="zh-CN" altLang="en-US" sz="1333">
                <a:solidFill>
                  <a:srgbClr val="BCE8F2"/>
                </a:solidFill>
                <a:latin typeface="方正正纤黑简体" pitchFamily="2" charset="-122"/>
                <a:ea typeface="方正正纤黑简体" pitchFamily="2" charset="-122"/>
              </a:rPr>
              <a:t>单击添加文字</a:t>
            </a:r>
            <a:endParaRPr lang="en-US" altLang="zh-CN" sz="1333">
              <a:solidFill>
                <a:srgbClr val="BCE8F2"/>
              </a:solidFill>
              <a:latin typeface="方正正纤黑简体" pitchFamily="2" charset="-122"/>
              <a:ea typeface="方正正纤黑简体" pitchFamily="2" charset="-122"/>
            </a:endParaRPr>
          </a:p>
          <a:p>
            <a:pPr algn="ctr">
              <a:lnSpc>
                <a:spcPct val="150000"/>
              </a:lnSpc>
            </a:pPr>
            <a:r>
              <a:rPr lang="zh-CN" altLang="en-US" sz="1333">
                <a:solidFill>
                  <a:srgbClr val="BCE8F2"/>
                </a:solidFill>
                <a:latin typeface="方正正纤黑简体" pitchFamily="2" charset="-122"/>
                <a:ea typeface="方正正纤黑简体" pitchFamily="2" charset="-122"/>
              </a:rPr>
              <a:t>单击此处添加文字内容</a:t>
            </a:r>
            <a:endParaRPr lang="en-US" altLang="zh-CN" sz="1333">
              <a:solidFill>
                <a:srgbClr val="BCE8F2"/>
              </a:solidFill>
              <a:latin typeface="方正正纤黑简体" pitchFamily="2" charset="-122"/>
              <a:ea typeface="方正正纤黑简体" pitchFamily="2" charset="-122"/>
            </a:endParaRPr>
          </a:p>
          <a:p>
            <a:pPr algn="ctr">
              <a:lnSpc>
                <a:spcPct val="150000"/>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gn="ctr">
              <a:lnSpc>
                <a:spcPct val="150000"/>
              </a:lnSpc>
            </a:pPr>
            <a:r>
              <a:rPr lang="zh-CN" altLang="en-US" sz="1333">
                <a:solidFill>
                  <a:srgbClr val="BCE8F2"/>
                </a:solidFill>
                <a:latin typeface="方正正纤黑简体" pitchFamily="2" charset="-122"/>
                <a:ea typeface="方正正纤黑简体" pitchFamily="2" charset="-122"/>
              </a:rPr>
              <a:t>添加文字</a:t>
            </a:r>
            <a:endParaRPr lang="en-US" altLang="zh-CN" sz="1333">
              <a:solidFill>
                <a:srgbClr val="BCE8F2"/>
              </a:solidFill>
              <a:latin typeface="方正正纤黑简体" pitchFamily="2" charset="-122"/>
              <a:ea typeface="方正正纤黑简体" pitchFamily="2" charset="-122"/>
            </a:endParaRPr>
          </a:p>
        </p:txBody>
      </p:sp>
      <p:sp>
        <p:nvSpPr>
          <p:cNvPr id="24" name="Text Box 9"/>
          <p:cNvSpPr txBox="1">
            <a:spLocks noChangeArrowheads="1"/>
          </p:cNvSpPr>
          <p:nvPr/>
        </p:nvSpPr>
        <p:spPr bwMode="black">
          <a:xfrm>
            <a:off x="7621764" y="668515"/>
            <a:ext cx="2171347" cy="499304"/>
          </a:xfrm>
          <a:prstGeom prst="rect">
            <a:avLst/>
          </a:prstGeom>
          <a:noFill/>
          <a:ln w="9525">
            <a:noFill/>
            <a:miter lim="800000"/>
            <a:headEnd/>
            <a:tailEnd/>
          </a:ln>
        </p:spPr>
        <p:txBody>
          <a:bodyPr>
            <a:spAutoFit/>
          </a:bodyPr>
          <a:lstStyle/>
          <a:p>
            <a:pPr>
              <a:lnSpc>
                <a:spcPct val="60000"/>
              </a:lnSpc>
              <a:spcBef>
                <a:spcPct val="50000"/>
              </a:spcBef>
              <a:buFontTx/>
              <a:buChar char="•"/>
            </a:pPr>
            <a:r>
              <a:rPr lang="zh-CN" altLang="en-US" sz="1556">
                <a:solidFill>
                  <a:srgbClr val="BCE8F2"/>
                </a:solidFill>
                <a:latin typeface="方正兰亭黑_GBK" pitchFamily="2" charset="-122"/>
                <a:ea typeface="方正兰亭黑_GBK" pitchFamily="2" charset="-122"/>
              </a:rPr>
              <a:t>单击此处添加文字</a:t>
            </a:r>
            <a:endParaRPr lang="en-US" altLang="zh-CN" sz="1556">
              <a:solidFill>
                <a:srgbClr val="BCE8F2"/>
              </a:solidFill>
              <a:latin typeface="方正兰亭黑_GBK" pitchFamily="2" charset="-122"/>
              <a:ea typeface="方正兰亭黑_GBK" pitchFamily="2" charset="-122"/>
            </a:endParaRPr>
          </a:p>
          <a:p>
            <a:pPr>
              <a:lnSpc>
                <a:spcPct val="60000"/>
              </a:lnSpc>
              <a:spcBef>
                <a:spcPct val="50000"/>
              </a:spcBef>
              <a:buFontTx/>
              <a:buChar char="•"/>
            </a:pPr>
            <a:r>
              <a:rPr lang="zh-CN" altLang="en-US" sz="1556">
                <a:solidFill>
                  <a:srgbClr val="BCE8F2"/>
                </a:solidFill>
                <a:latin typeface="方正兰亭黑_GBK" pitchFamily="2" charset="-122"/>
                <a:ea typeface="方正兰亭黑_GBK" pitchFamily="2" charset="-122"/>
              </a:rPr>
              <a:t>单击此处添加文字</a:t>
            </a:r>
            <a:endParaRPr lang="en-US" altLang="zh-CN" sz="1556">
              <a:solidFill>
                <a:srgbClr val="BCE8F2"/>
              </a:solidFill>
              <a:latin typeface="方正兰亭黑_GBK" pitchFamily="2" charset="-122"/>
              <a:ea typeface="方正兰亭黑_GBK" pitchFamily="2" charset="-122"/>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par>
                          <p:cTn id="8" fill="hold" nodeType="afterGroup">
                            <p:stCondLst>
                              <p:cond delay="500"/>
                            </p:stCondLst>
                            <p:childTnLst>
                              <p:par>
                                <p:cTn id="9" presetID="15"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1000" fill="hold"/>
                                        <p:tgtEl>
                                          <p:spTgt spid="26"/>
                                        </p:tgtEl>
                                        <p:attrNameLst>
                                          <p:attrName>ppt_w</p:attrName>
                                        </p:attrNameLst>
                                      </p:cBhvr>
                                      <p:tavLst>
                                        <p:tav tm="0">
                                          <p:val>
                                            <p:fltVal val="0"/>
                                          </p:val>
                                        </p:tav>
                                        <p:tav tm="100000">
                                          <p:val>
                                            <p:strVal val="#ppt_w"/>
                                          </p:val>
                                        </p:tav>
                                      </p:tavLst>
                                    </p:anim>
                                    <p:anim calcmode="lin" valueType="num">
                                      <p:cBhvr>
                                        <p:cTn id="12" dur="1000" fill="hold"/>
                                        <p:tgtEl>
                                          <p:spTgt spid="26"/>
                                        </p:tgtEl>
                                        <p:attrNameLst>
                                          <p:attrName>ppt_h</p:attrName>
                                        </p:attrNameLst>
                                      </p:cBhvr>
                                      <p:tavLst>
                                        <p:tav tm="0">
                                          <p:val>
                                            <p:fltVal val="0"/>
                                          </p:val>
                                        </p:tav>
                                        <p:tav tm="100000">
                                          <p:val>
                                            <p:strVal val="#ppt_h"/>
                                          </p:val>
                                        </p:tav>
                                      </p:tavLst>
                                    </p:anim>
                                    <p:anim calcmode="lin" valueType="num">
                                      <p:cBhvr>
                                        <p:cTn id="13"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15" fill="hold" nodeType="afterGroup">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par>
                          <p:cTn id="19" fill="hold" nodeType="afterGroup">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par>
                          <p:cTn id="23" fill="hold" nodeType="afterGroup">
                            <p:stCondLst>
                              <p:cond delay="2500"/>
                            </p:stCondLst>
                            <p:childTnLst>
                              <p:par>
                                <p:cTn id="24" presetID="15"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25"/>
                                        </p:tgtEl>
                                        <p:attrNameLst>
                                          <p:attrName>ppt_y</p:attrName>
                                        </p:attrNameLst>
                                      </p:cBhvr>
                                      <p:tavLst>
                                        <p:tav tm="0" fmla="#ppt_y+(sin(-2*pi*(1-$))*-#ppt_x+cos(-2*pi*(1-$))*(1-#ppt_y))*(1-$)">
                                          <p:val>
                                            <p:fltVal val="0"/>
                                          </p:val>
                                        </p:tav>
                                        <p:tav tm="100000">
                                          <p:val>
                                            <p:fltVal val="1"/>
                                          </p:val>
                                        </p:tav>
                                      </p:tavLst>
                                    </p:anim>
                                  </p:childTnLst>
                                </p:cTn>
                              </p:par>
                            </p:childTnLst>
                          </p:cTn>
                        </p:par>
                        <p:par>
                          <p:cTn id="30" fill="hold" nodeType="afterGroup">
                            <p:stCondLst>
                              <p:cond delay="3500"/>
                            </p:stCondLst>
                            <p:childTnLst>
                              <p:par>
                                <p:cTn id="31" presetID="22" presetClass="entr" presetSubtype="4"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par>
                          <p:cTn id="34" fill="hold" nodeType="afterGroup">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nodeType="afterGroup">
                            <p:stCondLst>
                              <p:cond delay="4500"/>
                            </p:stCondLst>
                            <p:childTnLst>
                              <p:par>
                                <p:cTn id="39" presetID="10" presetClass="entr" presetSubtype="0" repeatCount="200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300"/>
                                        <p:tgtEl>
                                          <p:spTgt spid="19"/>
                                        </p:tgtEl>
                                      </p:cBhvr>
                                    </p:animEffect>
                                  </p:childTnLst>
                                </p:cTn>
                              </p:par>
                            </p:childTnLst>
                          </p:cTn>
                        </p:par>
                        <p:par>
                          <p:cTn id="42" fill="hold" nodeType="afterGroup">
                            <p:stCondLst>
                              <p:cond delay="5100"/>
                            </p:stCondLst>
                            <p:childTnLst>
                              <p:par>
                                <p:cTn id="43" presetID="42"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par>
                          <p:cTn id="48" fill="hold" nodeType="afterGroup">
                            <p:stCondLst>
                              <p:cond delay="6100"/>
                            </p:stCondLst>
                            <p:childTnLst>
                              <p:par>
                                <p:cTn id="49" presetID="10" presetClass="entr" presetSubtype="0" repeatCount="200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300"/>
                                        <p:tgtEl>
                                          <p:spTgt spid="21"/>
                                        </p:tgtEl>
                                      </p:cBhvr>
                                    </p:animEffect>
                                  </p:childTnLst>
                                </p:cTn>
                              </p:par>
                            </p:childTnLst>
                          </p:cTn>
                        </p:par>
                        <p:par>
                          <p:cTn id="52" fill="hold" nodeType="afterGroup">
                            <p:stCondLst>
                              <p:cond delay="6700"/>
                            </p:stCondLst>
                            <p:childTnLst>
                              <p:par>
                                <p:cTn id="53" presetID="42"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22" grpId="0"/>
      <p:bldP spid="1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p:cNvSpPr>
            <a:spLocks noChangeArrowheads="1"/>
          </p:cNvSpPr>
          <p:nvPr/>
        </p:nvSpPr>
        <p:spPr bwMode="gray">
          <a:xfrm flipV="1">
            <a:off x="3758433" y="2372433"/>
            <a:ext cx="2513542" cy="1042459"/>
          </a:xfrm>
          <a:custGeom>
            <a:avLst/>
            <a:gdLst/>
            <a:ahLst/>
            <a:cxnLst/>
            <a:rect l="l" t="t" r="r" b="b"/>
            <a:pathLst>
              <a:path w="2262188" h="891159">
                <a:moveTo>
                  <a:pt x="377763" y="891159"/>
                </a:moveTo>
                <a:lnTo>
                  <a:pt x="1884425" y="891159"/>
                </a:lnTo>
                <a:lnTo>
                  <a:pt x="1884425" y="629744"/>
                </a:lnTo>
                <a:lnTo>
                  <a:pt x="2262188" y="629744"/>
                </a:lnTo>
                <a:lnTo>
                  <a:pt x="1131094" y="0"/>
                </a:lnTo>
                <a:lnTo>
                  <a:pt x="0" y="629744"/>
                </a:lnTo>
                <a:lnTo>
                  <a:pt x="377763" y="629744"/>
                </a:ln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4" name="AutoShape 3"/>
          <p:cNvSpPr>
            <a:spLocks noChangeArrowheads="1"/>
          </p:cNvSpPr>
          <p:nvPr/>
        </p:nvSpPr>
        <p:spPr bwMode="gray">
          <a:xfrm>
            <a:off x="643406" y="1896180"/>
            <a:ext cx="1843264" cy="846667"/>
          </a:xfrm>
          <a:prstGeom prst="roundRect">
            <a:avLst>
              <a:gd name="adj" fmla="val 16667"/>
            </a:avLst>
          </a:prstGeom>
          <a:solidFill>
            <a:schemeClr val="accent1">
              <a:alpha val="50196"/>
            </a:schemeClr>
          </a:solid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5" name="AutoShape 4"/>
          <p:cNvSpPr>
            <a:spLocks noChangeArrowheads="1"/>
          </p:cNvSpPr>
          <p:nvPr/>
        </p:nvSpPr>
        <p:spPr bwMode="gray">
          <a:xfrm>
            <a:off x="3165767" y="1113015"/>
            <a:ext cx="3755320" cy="1259418"/>
          </a:xfrm>
          <a:prstGeom prst="roundRect">
            <a:avLst>
              <a:gd name="adj" fmla="val 16667"/>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7" name="AutoShape 8"/>
          <p:cNvSpPr>
            <a:spLocks noChangeArrowheads="1"/>
          </p:cNvSpPr>
          <p:nvPr/>
        </p:nvSpPr>
        <p:spPr bwMode="gray">
          <a:xfrm rot="5400000">
            <a:off x="2327451" y="1482549"/>
            <a:ext cx="961320" cy="479778"/>
          </a:xfrm>
          <a:prstGeom prst="upArrow">
            <a:avLst>
              <a:gd name="adj1" fmla="val 50093"/>
              <a:gd name="adj2" fmla="val 54046"/>
            </a:avLst>
          </a:prstGeom>
          <a:gradFill rotWithShape="1">
            <a:gsLst>
              <a:gs pos="0">
                <a:srgbClr val="30B8D8"/>
              </a:gs>
              <a:gs pos="100000">
                <a:srgbClr val="FFFFFF">
                  <a:alpha val="0"/>
                </a:srgbClr>
              </a:gs>
            </a:gsLst>
            <a:lin ang="5400000" scaled="1"/>
          </a:gradFill>
          <a:ln w="9525">
            <a:noFill/>
            <a:miter lim="800000"/>
            <a:headEnd/>
            <a:tailEnd/>
          </a:ln>
        </p:spPr>
        <p:txBody>
          <a:bodyPr vert="eaVert" wrap="none" anchor="ctr"/>
          <a:lstStyle/>
          <a:p>
            <a:endParaRPr lang="zh-CN" altLang="en-US"/>
          </a:p>
        </p:txBody>
      </p:sp>
      <p:sp>
        <p:nvSpPr>
          <p:cNvPr id="8" name="AutoShape 9"/>
          <p:cNvSpPr>
            <a:spLocks noChangeArrowheads="1"/>
          </p:cNvSpPr>
          <p:nvPr/>
        </p:nvSpPr>
        <p:spPr bwMode="gray">
          <a:xfrm rot="-5400000">
            <a:off x="6797146" y="1533702"/>
            <a:ext cx="961319" cy="479778"/>
          </a:xfrm>
          <a:prstGeom prst="upArrow">
            <a:avLst>
              <a:gd name="adj1" fmla="val 50093"/>
              <a:gd name="adj2" fmla="val 54046"/>
            </a:avLst>
          </a:prstGeom>
          <a:gradFill rotWithShape="1">
            <a:gsLst>
              <a:gs pos="0">
                <a:srgbClr val="30B8D8"/>
              </a:gs>
              <a:gs pos="100000">
                <a:srgbClr val="FFFFFF">
                  <a:alpha val="0"/>
                </a:srgbClr>
              </a:gs>
            </a:gsLst>
            <a:lin ang="5400000" scaled="1"/>
          </a:gradFill>
          <a:ln w="9525">
            <a:noFill/>
            <a:miter lim="800000"/>
            <a:headEnd/>
            <a:tailEnd/>
          </a:ln>
        </p:spPr>
        <p:txBody>
          <a:bodyPr vert="eaVert" wrap="none" anchor="ctr"/>
          <a:lstStyle/>
          <a:p>
            <a:endParaRPr lang="zh-CN" altLang="en-US"/>
          </a:p>
        </p:txBody>
      </p:sp>
      <p:grpSp>
        <p:nvGrpSpPr>
          <p:cNvPr id="36" name="组合 35"/>
          <p:cNvGrpSpPr>
            <a:grpSpLocks/>
          </p:cNvGrpSpPr>
          <p:nvPr/>
        </p:nvGrpSpPr>
        <p:grpSpPr bwMode="auto">
          <a:xfrm>
            <a:off x="3226154" y="1160639"/>
            <a:ext cx="3603624" cy="1002299"/>
            <a:chOff x="2903165" y="1330325"/>
            <a:chExt cx="3243263" cy="902634"/>
          </a:xfrm>
        </p:grpSpPr>
        <p:sp>
          <p:nvSpPr>
            <p:cNvPr id="45088" name="Rectangle 10"/>
            <p:cNvSpPr>
              <a:spLocks noChangeArrowheads="1"/>
            </p:cNvSpPr>
            <p:nvPr/>
          </p:nvSpPr>
          <p:spPr bwMode="black">
            <a:xfrm>
              <a:off x="3712569" y="1330325"/>
              <a:ext cx="1707006" cy="391102"/>
            </a:xfrm>
            <a:prstGeom prst="rect">
              <a:avLst/>
            </a:prstGeom>
            <a:noFill/>
            <a:ln w="9525">
              <a:noFill/>
              <a:miter lim="800000"/>
              <a:headEnd/>
              <a:tailEnd/>
            </a:ln>
          </p:spPr>
          <p:txBody>
            <a:bodyPr wrap="none">
              <a:spAutoFit/>
            </a:bodyPr>
            <a:lstStyle/>
            <a:p>
              <a:pPr algn="ctr"/>
              <a:r>
                <a:rPr lang="zh-CN" altLang="en-US" sz="2222">
                  <a:solidFill>
                    <a:srgbClr val="BCE8F2"/>
                  </a:solidFill>
                  <a:latin typeface="方正兰亭黑_GBK" pitchFamily="2" charset="-122"/>
                  <a:ea typeface="方正兰亭黑_GBK" pitchFamily="2" charset="-122"/>
                </a:rPr>
                <a:t>单击添加标题</a:t>
              </a:r>
            </a:p>
          </p:txBody>
        </p:sp>
        <p:sp>
          <p:nvSpPr>
            <p:cNvPr id="45089" name="Rectangle 11"/>
            <p:cNvSpPr>
              <a:spLocks noChangeArrowheads="1"/>
            </p:cNvSpPr>
            <p:nvPr/>
          </p:nvSpPr>
          <p:spPr bwMode="black">
            <a:xfrm>
              <a:off x="3019556" y="1903412"/>
              <a:ext cx="3034293" cy="329547"/>
            </a:xfrm>
            <a:prstGeom prst="rect">
              <a:avLst/>
            </a:prstGeom>
            <a:noFill/>
            <a:ln w="9525">
              <a:noFill/>
              <a:miter lim="800000"/>
              <a:headEnd/>
              <a:tailEnd/>
            </a:ln>
          </p:spPr>
          <p:txBody>
            <a:bodyPr wrap="none">
              <a:spAutoFit/>
            </a:bodyPr>
            <a:lstStyle/>
            <a:p>
              <a:pPr algn="ctr"/>
              <a:r>
                <a:rPr lang="zh-CN" altLang="en-US" sz="1778">
                  <a:solidFill>
                    <a:srgbClr val="BCE8F2"/>
                  </a:solidFill>
                  <a:latin typeface="方正兰亭黑_GBK" pitchFamily="2" charset="-122"/>
                  <a:ea typeface="方正兰亭黑_GBK" pitchFamily="2" charset="-122"/>
                </a:rPr>
                <a:t>单击此处添加文字单击添加文字</a:t>
              </a:r>
              <a:endParaRPr lang="en-US" altLang="zh-CN" sz="1778">
                <a:solidFill>
                  <a:srgbClr val="BCE8F2"/>
                </a:solidFill>
                <a:latin typeface="方正兰亭黑_GBK" pitchFamily="2" charset="-122"/>
                <a:ea typeface="方正兰亭黑_GBK" pitchFamily="2" charset="-122"/>
              </a:endParaRPr>
            </a:p>
          </p:txBody>
        </p:sp>
        <p:sp>
          <p:nvSpPr>
            <p:cNvPr id="45090" name="Line 12"/>
            <p:cNvSpPr>
              <a:spLocks noChangeShapeType="1"/>
            </p:cNvSpPr>
            <p:nvPr/>
          </p:nvSpPr>
          <p:spPr bwMode="gray">
            <a:xfrm>
              <a:off x="2903165" y="1754187"/>
              <a:ext cx="3243263" cy="0"/>
            </a:xfrm>
            <a:prstGeom prst="line">
              <a:avLst/>
            </a:prstGeom>
            <a:noFill/>
            <a:ln w="9525">
              <a:solidFill>
                <a:srgbClr val="30B8D8"/>
              </a:solidFill>
              <a:prstDash val="dash"/>
              <a:round/>
              <a:headEnd/>
              <a:tailEnd/>
            </a:ln>
          </p:spPr>
          <p:txBody>
            <a:bodyPr wrap="none" anchor="ctr"/>
            <a:lstStyle/>
            <a:p>
              <a:endParaRPr lang="zh-CN" altLang="en-US"/>
            </a:p>
          </p:txBody>
        </p:sp>
      </p:grpSp>
      <p:sp>
        <p:nvSpPr>
          <p:cNvPr id="12" name="AutoShape 13"/>
          <p:cNvSpPr>
            <a:spLocks noChangeArrowheads="1"/>
          </p:cNvSpPr>
          <p:nvPr/>
        </p:nvSpPr>
        <p:spPr bwMode="gray">
          <a:xfrm>
            <a:off x="643406" y="839611"/>
            <a:ext cx="1843264" cy="846667"/>
          </a:xfrm>
          <a:prstGeom prst="roundRect">
            <a:avLst>
              <a:gd name="adj" fmla="val 16667"/>
            </a:avLst>
          </a:prstGeom>
          <a:solidFill>
            <a:schemeClr val="accent1">
              <a:alpha val="50196"/>
            </a:schemeClr>
          </a:solid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3" name="AutoShape 14"/>
          <p:cNvSpPr>
            <a:spLocks noChangeArrowheads="1"/>
          </p:cNvSpPr>
          <p:nvPr/>
        </p:nvSpPr>
        <p:spPr bwMode="gray">
          <a:xfrm>
            <a:off x="7631934" y="1883833"/>
            <a:ext cx="1843264" cy="846667"/>
          </a:xfrm>
          <a:prstGeom prst="roundRect">
            <a:avLst>
              <a:gd name="adj" fmla="val 16667"/>
            </a:avLst>
          </a:prstGeom>
          <a:solidFill>
            <a:schemeClr val="accent1">
              <a:alpha val="50196"/>
            </a:schemeClr>
          </a:solid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4" name="AutoShape 15"/>
          <p:cNvSpPr>
            <a:spLocks noChangeArrowheads="1"/>
          </p:cNvSpPr>
          <p:nvPr/>
        </p:nvSpPr>
        <p:spPr bwMode="gray">
          <a:xfrm>
            <a:off x="7637235" y="848430"/>
            <a:ext cx="1843263" cy="846667"/>
          </a:xfrm>
          <a:prstGeom prst="roundRect">
            <a:avLst>
              <a:gd name="adj" fmla="val 16667"/>
            </a:avLst>
          </a:prstGeom>
          <a:solidFill>
            <a:schemeClr val="accent1">
              <a:alpha val="50196"/>
            </a:schemeClr>
          </a:solid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5" name="Text Box 16"/>
          <p:cNvSpPr txBox="1">
            <a:spLocks noChangeArrowheads="1"/>
          </p:cNvSpPr>
          <p:nvPr/>
        </p:nvSpPr>
        <p:spPr bwMode="white">
          <a:xfrm>
            <a:off x="7780515" y="1056571"/>
            <a:ext cx="1548694" cy="331757"/>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单击添加文字</a:t>
            </a:r>
            <a:endParaRPr lang="en-US" altLang="zh-CN" sz="1556">
              <a:solidFill>
                <a:srgbClr val="BCE8F2"/>
              </a:solidFill>
              <a:latin typeface="方正兰亭黑_GBK" pitchFamily="2" charset="-122"/>
              <a:ea typeface="方正兰亭黑_GBK" pitchFamily="2" charset="-122"/>
            </a:endParaRPr>
          </a:p>
        </p:txBody>
      </p:sp>
      <p:sp>
        <p:nvSpPr>
          <p:cNvPr id="16" name="Text Box 17"/>
          <p:cNvSpPr txBox="1">
            <a:spLocks noChangeArrowheads="1"/>
          </p:cNvSpPr>
          <p:nvPr/>
        </p:nvSpPr>
        <p:spPr bwMode="white">
          <a:xfrm>
            <a:off x="7780515" y="2090209"/>
            <a:ext cx="1548694" cy="331757"/>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单击添加文字</a:t>
            </a:r>
            <a:endParaRPr lang="en-US" altLang="zh-CN" sz="1556">
              <a:solidFill>
                <a:srgbClr val="BCE8F2"/>
              </a:solidFill>
              <a:latin typeface="方正兰亭黑_GBK" pitchFamily="2" charset="-122"/>
              <a:ea typeface="方正兰亭黑_GBK" pitchFamily="2" charset="-122"/>
            </a:endParaRPr>
          </a:p>
        </p:txBody>
      </p:sp>
      <p:sp>
        <p:nvSpPr>
          <p:cNvPr id="17" name="Text Box 18"/>
          <p:cNvSpPr txBox="1">
            <a:spLocks noChangeArrowheads="1"/>
          </p:cNvSpPr>
          <p:nvPr/>
        </p:nvSpPr>
        <p:spPr bwMode="white">
          <a:xfrm>
            <a:off x="783167" y="1067154"/>
            <a:ext cx="1548694" cy="331757"/>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单击添加文字</a:t>
            </a:r>
            <a:endParaRPr lang="en-US" altLang="zh-CN" sz="1556">
              <a:solidFill>
                <a:srgbClr val="BCE8F2"/>
              </a:solidFill>
              <a:latin typeface="方正兰亭黑_GBK" pitchFamily="2" charset="-122"/>
              <a:ea typeface="方正兰亭黑_GBK" pitchFamily="2" charset="-122"/>
            </a:endParaRPr>
          </a:p>
        </p:txBody>
      </p:sp>
      <p:sp>
        <p:nvSpPr>
          <p:cNvPr id="18" name="Text Box 19"/>
          <p:cNvSpPr txBox="1">
            <a:spLocks noChangeArrowheads="1"/>
          </p:cNvSpPr>
          <p:nvPr/>
        </p:nvSpPr>
        <p:spPr bwMode="white">
          <a:xfrm>
            <a:off x="783167" y="2111376"/>
            <a:ext cx="1548694" cy="331757"/>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单击添加文字</a:t>
            </a:r>
            <a:endParaRPr lang="en-US" altLang="zh-CN" sz="1556">
              <a:solidFill>
                <a:srgbClr val="BCE8F2"/>
              </a:solidFill>
              <a:latin typeface="方正兰亭黑_GBK" pitchFamily="2" charset="-122"/>
              <a:ea typeface="方正兰亭黑_GBK" pitchFamily="2" charset="-122"/>
            </a:endParaRPr>
          </a:p>
        </p:txBody>
      </p:sp>
      <p:sp>
        <p:nvSpPr>
          <p:cNvPr id="19" name="Rectangle 20"/>
          <p:cNvSpPr>
            <a:spLocks noChangeArrowheads="1"/>
          </p:cNvSpPr>
          <p:nvPr/>
        </p:nvSpPr>
        <p:spPr bwMode="auto">
          <a:xfrm>
            <a:off x="3743025" y="3861152"/>
            <a:ext cx="4337402" cy="1169744"/>
          </a:xfrm>
          <a:prstGeom prst="rect">
            <a:avLst/>
          </a:prstGeom>
          <a:noFill/>
        </p:spPr>
        <p:txBody>
          <a:bodyPr>
            <a:spAutoFit/>
          </a:bodyPr>
          <a:lstStyle/>
          <a:p>
            <a:pPr algn="just">
              <a:lnSpc>
                <a:spcPct val="150000"/>
              </a:lnSpc>
            </a:pPr>
            <a:r>
              <a:rPr lang="zh-CN" altLang="en-US" sz="1556"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单击此处添加文字单击添加文字</a:t>
            </a:r>
            <a:endParaRPr lang="en-US" altLang="zh-CN" sz="1556" dirty="0">
              <a:solidFill>
                <a:schemeClr val="accent3">
                  <a:lumMod val="40000"/>
                  <a:lumOff val="6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556"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单击此处添加文字内容</a:t>
            </a:r>
            <a:endParaRPr lang="en-US" altLang="zh-CN" sz="1556" dirty="0">
              <a:solidFill>
                <a:schemeClr val="accent3">
                  <a:lumMod val="40000"/>
                  <a:lumOff val="6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556"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单击此处添加文字添加文字</a:t>
            </a:r>
            <a:endParaRPr lang="en-US" altLang="zh-CN" sz="1556"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23" name="AutoShape 14"/>
          <p:cNvSpPr>
            <a:spLocks noChangeArrowheads="1"/>
          </p:cNvSpPr>
          <p:nvPr/>
        </p:nvSpPr>
        <p:spPr bwMode="gray">
          <a:xfrm>
            <a:off x="1662933" y="3503086"/>
            <a:ext cx="6575171" cy="1834692"/>
          </a:xfrm>
          <a:prstGeom prst="roundRect">
            <a:avLst>
              <a:gd name="adj" fmla="val 11476"/>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grpSp>
        <p:nvGrpSpPr>
          <p:cNvPr id="24" name="组合 23"/>
          <p:cNvGrpSpPr>
            <a:grpSpLocks/>
          </p:cNvGrpSpPr>
          <p:nvPr/>
        </p:nvGrpSpPr>
        <p:grpSpPr bwMode="auto">
          <a:xfrm>
            <a:off x="1825635" y="3137959"/>
            <a:ext cx="1393472" cy="2217208"/>
            <a:chOff x="5746478" y="1300957"/>
            <a:chExt cx="1377950" cy="2190750"/>
          </a:xfrm>
          <a:solidFill>
            <a:schemeClr val="accent1"/>
          </a:solidFill>
        </p:grpSpPr>
        <p:sp>
          <p:nvSpPr>
            <p:cNvPr id="16417" name="Freeform 7"/>
            <p:cNvSpPr>
              <a:spLocks noEditPoints="1"/>
            </p:cNvSpPr>
            <p:nvPr/>
          </p:nvSpPr>
          <p:spPr bwMode="gray">
            <a:xfrm>
              <a:off x="6081440" y="1300957"/>
              <a:ext cx="777875" cy="2185987"/>
            </a:xfrm>
            <a:custGeom>
              <a:avLst/>
              <a:gdLst>
                <a:gd name="T0" fmla="*/ 759691 w 1155"/>
                <a:gd name="T1" fmla="*/ 654354 h 3334"/>
                <a:gd name="T2" fmla="*/ 697730 w 1155"/>
                <a:gd name="T3" fmla="*/ 513386 h 3334"/>
                <a:gd name="T4" fmla="*/ 589973 w 1155"/>
                <a:gd name="T5" fmla="*/ 371106 h 3334"/>
                <a:gd name="T6" fmla="*/ 492317 w 1155"/>
                <a:gd name="T7" fmla="*/ 308818 h 3334"/>
                <a:gd name="T8" fmla="*/ 543502 w 1155"/>
                <a:gd name="T9" fmla="*/ 213747 h 3334"/>
                <a:gd name="T10" fmla="*/ 550911 w 1155"/>
                <a:gd name="T11" fmla="*/ 130477 h 3334"/>
                <a:gd name="T12" fmla="*/ 507808 w 1155"/>
                <a:gd name="T13" fmla="*/ 57043 h 3334"/>
                <a:gd name="T14" fmla="*/ 387254 w 1155"/>
                <a:gd name="T15" fmla="*/ 4590 h 3334"/>
                <a:gd name="T16" fmla="*/ 356273 w 1155"/>
                <a:gd name="T17" fmla="*/ 32128 h 3334"/>
                <a:gd name="T18" fmla="*/ 313170 w 1155"/>
                <a:gd name="T19" fmla="*/ 51142 h 3334"/>
                <a:gd name="T20" fmla="*/ 310477 w 1155"/>
                <a:gd name="T21" fmla="*/ 108840 h 3334"/>
                <a:gd name="T22" fmla="*/ 319232 w 1155"/>
                <a:gd name="T23" fmla="*/ 133756 h 3334"/>
                <a:gd name="T24" fmla="*/ 317211 w 1155"/>
                <a:gd name="T25" fmla="*/ 231450 h 3334"/>
                <a:gd name="T26" fmla="*/ 349539 w 1155"/>
                <a:gd name="T27" fmla="*/ 272757 h 3334"/>
                <a:gd name="T28" fmla="*/ 239087 w 1155"/>
                <a:gd name="T29" fmla="*/ 345535 h 3334"/>
                <a:gd name="T30" fmla="*/ 158269 w 1155"/>
                <a:gd name="T31" fmla="*/ 380941 h 3334"/>
                <a:gd name="T32" fmla="*/ 117186 w 1155"/>
                <a:gd name="T33" fmla="*/ 568462 h 3334"/>
                <a:gd name="T34" fmla="*/ 91594 w 1155"/>
                <a:gd name="T35" fmla="*/ 759916 h 3334"/>
                <a:gd name="T36" fmla="*/ 76777 w 1155"/>
                <a:gd name="T37" fmla="*/ 954648 h 3334"/>
                <a:gd name="T38" fmla="*/ 76777 w 1155"/>
                <a:gd name="T39" fmla="*/ 1007101 h 3334"/>
                <a:gd name="T40" fmla="*/ 119207 w 1155"/>
                <a:gd name="T41" fmla="*/ 1120531 h 3334"/>
                <a:gd name="T42" fmla="*/ 117186 w 1155"/>
                <a:gd name="T43" fmla="*/ 1132333 h 3334"/>
                <a:gd name="T44" fmla="*/ 88900 w 1155"/>
                <a:gd name="T45" fmla="*/ 1166428 h 3334"/>
                <a:gd name="T46" fmla="*/ 29633 w 1155"/>
                <a:gd name="T47" fmla="*/ 1470657 h 3334"/>
                <a:gd name="T48" fmla="*/ 72736 w 1155"/>
                <a:gd name="T49" fmla="*/ 1455576 h 3334"/>
                <a:gd name="T50" fmla="*/ 88227 w 1155"/>
                <a:gd name="T51" fmla="*/ 1557860 h 3334"/>
                <a:gd name="T52" fmla="*/ 18858 w 1155"/>
                <a:gd name="T53" fmla="*/ 2007646 h 3334"/>
                <a:gd name="T54" fmla="*/ 0 w 1155"/>
                <a:gd name="T55" fmla="*/ 2092227 h 3334"/>
                <a:gd name="T56" fmla="*/ 24245 w 1155"/>
                <a:gd name="T57" fmla="*/ 2147958 h 3334"/>
                <a:gd name="T58" fmla="*/ 73410 w 1155"/>
                <a:gd name="T59" fmla="*/ 2155171 h 3334"/>
                <a:gd name="T60" fmla="*/ 132003 w 1155"/>
                <a:gd name="T61" fmla="*/ 2123699 h 3334"/>
                <a:gd name="T62" fmla="*/ 172412 w 1155"/>
                <a:gd name="T63" fmla="*/ 2027972 h 3334"/>
                <a:gd name="T64" fmla="*/ 191943 w 1155"/>
                <a:gd name="T65" fmla="*/ 1972240 h 3334"/>
                <a:gd name="T66" fmla="*/ 251210 w 1155"/>
                <a:gd name="T67" fmla="*/ 1812258 h 3334"/>
                <a:gd name="T68" fmla="*/ 397356 w 1155"/>
                <a:gd name="T69" fmla="*/ 1220848 h 3334"/>
                <a:gd name="T70" fmla="*/ 488277 w 1155"/>
                <a:gd name="T71" fmla="*/ 1368373 h 3334"/>
                <a:gd name="T72" fmla="*/ 515216 w 1155"/>
                <a:gd name="T73" fmla="*/ 1579497 h 3334"/>
                <a:gd name="T74" fmla="*/ 519930 w 1155"/>
                <a:gd name="T75" fmla="*/ 2005679 h 3334"/>
                <a:gd name="T76" fmla="*/ 545523 w 1155"/>
                <a:gd name="T77" fmla="*/ 2055510 h 3334"/>
                <a:gd name="T78" fmla="*/ 540135 w 1155"/>
                <a:gd name="T79" fmla="*/ 2137468 h 3334"/>
                <a:gd name="T80" fmla="*/ 589973 w 1155"/>
                <a:gd name="T81" fmla="*/ 2184676 h 3334"/>
                <a:gd name="T82" fmla="*/ 647892 w 1155"/>
                <a:gd name="T83" fmla="*/ 2169595 h 3334"/>
                <a:gd name="T84" fmla="*/ 677526 w 1155"/>
                <a:gd name="T85" fmla="*/ 2059444 h 3334"/>
                <a:gd name="T86" fmla="*/ 705812 w 1155"/>
                <a:gd name="T87" fmla="*/ 2026660 h 3334"/>
                <a:gd name="T88" fmla="*/ 705812 w 1155"/>
                <a:gd name="T89" fmla="*/ 1976174 h 3334"/>
                <a:gd name="T90" fmla="*/ 697730 w 1155"/>
                <a:gd name="T91" fmla="*/ 1771607 h 3334"/>
                <a:gd name="T92" fmla="*/ 668770 w 1155"/>
                <a:gd name="T93" fmla="*/ 1397878 h 3334"/>
                <a:gd name="T94" fmla="*/ 657995 w 1155"/>
                <a:gd name="T95" fmla="*/ 1022837 h 3334"/>
                <a:gd name="T96" fmla="*/ 616239 w 1155"/>
                <a:gd name="T97" fmla="*/ 863511 h 3334"/>
                <a:gd name="T98" fmla="*/ 736119 w 1155"/>
                <a:gd name="T99" fmla="*/ 797944 h 3334"/>
                <a:gd name="T100" fmla="*/ 772487 w 1155"/>
                <a:gd name="T101" fmla="*/ 774340 h 3334"/>
                <a:gd name="T102" fmla="*/ 192617 w 1155"/>
                <a:gd name="T103" fmla="*/ 755326 h 3334"/>
                <a:gd name="T104" fmla="*/ 204739 w 1155"/>
                <a:gd name="T105" fmla="*/ 694349 h 3334"/>
                <a:gd name="T106" fmla="*/ 136717 w 1155"/>
                <a:gd name="T107" fmla="*/ 1073324 h 3334"/>
                <a:gd name="T108" fmla="*/ 141432 w 1155"/>
                <a:gd name="T109" fmla="*/ 1357226 h 3334"/>
                <a:gd name="T110" fmla="*/ 181167 w 1155"/>
                <a:gd name="T111" fmla="*/ 1081192 h 3334"/>
                <a:gd name="T112" fmla="*/ 158269 w 1155"/>
                <a:gd name="T113" fmla="*/ 1150692 h 3334"/>
                <a:gd name="T114" fmla="*/ 159616 w 1155"/>
                <a:gd name="T115" fmla="*/ 1104795 h 3334"/>
                <a:gd name="T116" fmla="*/ 174433 w 1155"/>
                <a:gd name="T117" fmla="*/ 1035295 h 3334"/>
                <a:gd name="T118" fmla="*/ 195984 w 1155"/>
                <a:gd name="T119" fmla="*/ 967761 h 3334"/>
                <a:gd name="T120" fmla="*/ 602095 w 1155"/>
                <a:gd name="T121" fmla="*/ 696972 h 3334"/>
                <a:gd name="T122" fmla="*/ 641831 w 1155"/>
                <a:gd name="T123" fmla="*/ 687793 h 3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55" h="3334">
                  <a:moveTo>
                    <a:pt x="1155" y="1096"/>
                  </a:moveTo>
                  <a:lnTo>
                    <a:pt x="1149" y="107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14" y="305"/>
                  </a:lnTo>
                  <a:lnTo>
                    <a:pt x="821" y="279"/>
                  </a:lnTo>
                  <a:lnTo>
                    <a:pt x="829" y="249"/>
                  </a:lnTo>
                  <a:lnTo>
                    <a:pt x="828" y="236"/>
                  </a:lnTo>
                  <a:lnTo>
                    <a:pt x="825" y="222"/>
                  </a:lnTo>
                  <a:lnTo>
                    <a:pt x="821" y="210"/>
                  </a:lnTo>
                  <a:lnTo>
                    <a:pt x="818" y="199"/>
                  </a:lnTo>
                  <a:lnTo>
                    <a:pt x="809" y="184"/>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6" y="167"/>
                  </a:lnTo>
                  <a:lnTo>
                    <a:pt x="474" y="178"/>
                  </a:lnTo>
                  <a:lnTo>
                    <a:pt x="473" y="190"/>
                  </a:lnTo>
                  <a:lnTo>
                    <a:pt x="473" y="198"/>
                  </a:lnTo>
                  <a:lnTo>
                    <a:pt x="474" y="204"/>
                  </a:lnTo>
                  <a:lnTo>
                    <a:pt x="471" y="216"/>
                  </a:lnTo>
                  <a:lnTo>
                    <a:pt x="471" y="229"/>
                  </a:lnTo>
                  <a:lnTo>
                    <a:pt x="466" y="240"/>
                  </a:lnTo>
                  <a:lnTo>
                    <a:pt x="460" y="252"/>
                  </a:lnTo>
                  <a:lnTo>
                    <a:pt x="469" y="304"/>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3" y="1466"/>
                  </a:lnTo>
                  <a:lnTo>
                    <a:pt x="97" y="1477"/>
                  </a:lnTo>
                  <a:lnTo>
                    <a:pt x="102" y="1530"/>
                  </a:lnTo>
                  <a:lnTo>
                    <a:pt x="111" y="1539"/>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5" y="1722"/>
                  </a:lnTo>
                  <a:lnTo>
                    <a:pt x="183" y="1720"/>
                  </a:lnTo>
                  <a:lnTo>
                    <a:pt x="179" y="1727"/>
                  </a:lnTo>
                  <a:lnTo>
                    <a:pt x="174" y="1727"/>
                  </a:lnTo>
                  <a:lnTo>
                    <a:pt x="166" y="1734"/>
                  </a:lnTo>
                  <a:lnTo>
                    <a:pt x="159" y="1740"/>
                  </a:lnTo>
                  <a:lnTo>
                    <a:pt x="152" y="1747"/>
                  </a:lnTo>
                  <a:lnTo>
                    <a:pt x="146" y="1755"/>
                  </a:lnTo>
                  <a:lnTo>
                    <a:pt x="137" y="1769"/>
                  </a:lnTo>
                  <a:lnTo>
                    <a:pt x="132" y="1779"/>
                  </a:lnTo>
                  <a:lnTo>
                    <a:pt x="131" y="1782"/>
                  </a:lnTo>
                  <a:lnTo>
                    <a:pt x="33" y="2244"/>
                  </a:lnTo>
                  <a:lnTo>
                    <a:pt x="30" y="2255"/>
                  </a:lnTo>
                  <a:lnTo>
                    <a:pt x="44" y="2243"/>
                  </a:lnTo>
                  <a:lnTo>
                    <a:pt x="56" y="2233"/>
                  </a:lnTo>
                  <a:lnTo>
                    <a:pt x="68" y="2227"/>
                  </a:lnTo>
                  <a:lnTo>
                    <a:pt x="79" y="2223"/>
                  </a:lnTo>
                  <a:lnTo>
                    <a:pt x="89" y="2222"/>
                  </a:lnTo>
                  <a:lnTo>
                    <a:pt x="95"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21" y="3108"/>
                  </a:lnTo>
                  <a:lnTo>
                    <a:pt x="10" y="3133"/>
                  </a:lnTo>
                  <a:lnTo>
                    <a:pt x="2" y="3156"/>
                  </a:lnTo>
                  <a:lnTo>
                    <a:pt x="0" y="3173"/>
                  </a:lnTo>
                  <a:lnTo>
                    <a:pt x="0" y="3191"/>
                  </a:lnTo>
                  <a:lnTo>
                    <a:pt x="3" y="3208"/>
                  </a:lnTo>
                  <a:lnTo>
                    <a:pt x="5" y="3223"/>
                  </a:lnTo>
                  <a:lnTo>
                    <a:pt x="13" y="3245"/>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5"/>
                  </a:lnTo>
                  <a:lnTo>
                    <a:pt x="240" y="3145"/>
                  </a:lnTo>
                  <a:lnTo>
                    <a:pt x="256" y="3093"/>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306" y="2923"/>
                  </a:lnTo>
                  <a:lnTo>
                    <a:pt x="335" y="2855"/>
                  </a:lnTo>
                  <a:lnTo>
                    <a:pt x="373" y="2764"/>
                  </a:lnTo>
                  <a:lnTo>
                    <a:pt x="434" y="2578"/>
                  </a:lnTo>
                  <a:lnTo>
                    <a:pt x="469" y="2347"/>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110"/>
                  </a:lnTo>
                  <a:lnTo>
                    <a:pt x="726" y="2138"/>
                  </a:lnTo>
                  <a:lnTo>
                    <a:pt x="729" y="2169"/>
                  </a:lnTo>
                  <a:lnTo>
                    <a:pt x="733" y="2201"/>
                  </a:lnTo>
                  <a:lnTo>
                    <a:pt x="739" y="2253"/>
                  </a:lnTo>
                  <a:lnTo>
                    <a:pt x="742" y="2275"/>
                  </a:lnTo>
                  <a:lnTo>
                    <a:pt x="765" y="2409"/>
                  </a:lnTo>
                  <a:lnTo>
                    <a:pt x="812" y="2637"/>
                  </a:lnTo>
                  <a:lnTo>
                    <a:pt x="798" y="2869"/>
                  </a:lnTo>
                  <a:lnTo>
                    <a:pt x="814" y="2930"/>
                  </a:lnTo>
                  <a:lnTo>
                    <a:pt x="812" y="2987"/>
                  </a:lnTo>
                  <a:lnTo>
                    <a:pt x="775" y="3016"/>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104" y="1212"/>
                  </a:lnTo>
                  <a:lnTo>
                    <a:pt x="1115" y="1207"/>
                  </a:lnTo>
                  <a:lnTo>
                    <a:pt x="1131" y="1197"/>
                  </a:lnTo>
                  <a:lnTo>
                    <a:pt x="1141" y="1190"/>
                  </a:lnTo>
                  <a:lnTo>
                    <a:pt x="1144" y="1186"/>
                  </a:lnTo>
                  <a:lnTo>
                    <a:pt x="1147" y="1181"/>
                  </a:lnTo>
                  <a:lnTo>
                    <a:pt x="1148" y="1176"/>
                  </a:lnTo>
                  <a:lnTo>
                    <a:pt x="1152" y="1163"/>
                  </a:lnTo>
                  <a:lnTo>
                    <a:pt x="1154" y="1148"/>
                  </a:lnTo>
                  <a:lnTo>
                    <a:pt x="1155" y="1133"/>
                  </a:lnTo>
                  <a:lnTo>
                    <a:pt x="1155" y="1107"/>
                  </a:lnTo>
                  <a:lnTo>
                    <a:pt x="1155" y="1096"/>
                  </a:lnTo>
                  <a:close/>
                  <a:moveTo>
                    <a:pt x="286" y="1152"/>
                  </a:moveTo>
                  <a:lnTo>
                    <a:pt x="284" y="1127"/>
                  </a:lnTo>
                  <a:lnTo>
                    <a:pt x="295" y="1109"/>
                  </a:lnTo>
                  <a:lnTo>
                    <a:pt x="295" y="1068"/>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37" y="1759"/>
                  </a:lnTo>
                  <a:lnTo>
                    <a:pt x="235" y="1755"/>
                  </a:lnTo>
                  <a:lnTo>
                    <a:pt x="227" y="1746"/>
                  </a:lnTo>
                  <a:lnTo>
                    <a:pt x="228" y="1742"/>
                  </a:lnTo>
                  <a:lnTo>
                    <a:pt x="224" y="1741"/>
                  </a:lnTo>
                  <a:lnTo>
                    <a:pt x="224" y="1690"/>
                  </a:lnTo>
                  <a:lnTo>
                    <a:pt x="228" y="1688"/>
                  </a:lnTo>
                  <a:lnTo>
                    <a:pt x="233" y="1687"/>
                  </a:lnTo>
                  <a:lnTo>
                    <a:pt x="237" y="1685"/>
                  </a:lnTo>
                  <a:lnTo>
                    <a:pt x="242" y="1681"/>
                  </a:lnTo>
                  <a:lnTo>
                    <a:pt x="245" y="1677"/>
                  </a:lnTo>
                  <a:lnTo>
                    <a:pt x="246" y="1674"/>
                  </a:lnTo>
                  <a:lnTo>
                    <a:pt x="246" y="1639"/>
                  </a:lnTo>
                  <a:lnTo>
                    <a:pt x="251" y="1603"/>
                  </a:lnTo>
                  <a:lnTo>
                    <a:pt x="251" y="1577"/>
                  </a:lnTo>
                  <a:lnTo>
                    <a:pt x="259" y="1579"/>
                  </a:lnTo>
                  <a:lnTo>
                    <a:pt x="263" y="1575"/>
                  </a:lnTo>
                  <a:lnTo>
                    <a:pt x="268" y="1510"/>
                  </a:lnTo>
                  <a:lnTo>
                    <a:pt x="270" y="1512"/>
                  </a:lnTo>
                  <a:lnTo>
                    <a:pt x="277" y="1448"/>
                  </a:lnTo>
                  <a:lnTo>
                    <a:pt x="274" y="1444"/>
                  </a:lnTo>
                  <a:lnTo>
                    <a:pt x="277" y="1441"/>
                  </a:lnTo>
                  <a:lnTo>
                    <a:pt x="291" y="1476"/>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a:noFill/>
            </a:ln>
            <a:effectLst/>
            <a:extLst/>
          </p:spPr>
          <p:txBody>
            <a:bodyPr/>
            <a:lstStyle/>
            <a:p>
              <a:pPr>
                <a:defRPr/>
              </a:pPr>
              <a:endParaRPr lang="zh-CN" altLang="en-US">
                <a:ea typeface="宋体" pitchFamily="2" charset="-122"/>
              </a:endParaRPr>
            </a:p>
          </p:txBody>
        </p:sp>
        <p:sp>
          <p:nvSpPr>
            <p:cNvPr id="16418" name="Freeform 9"/>
            <p:cNvSpPr>
              <a:spLocks noEditPoints="1"/>
            </p:cNvSpPr>
            <p:nvPr/>
          </p:nvSpPr>
          <p:spPr bwMode="gray">
            <a:xfrm>
              <a:off x="5746478" y="2247107"/>
              <a:ext cx="442912" cy="1244600"/>
            </a:xfrm>
            <a:custGeom>
              <a:avLst/>
              <a:gdLst>
                <a:gd name="T0" fmla="*/ 432558 w 1155"/>
                <a:gd name="T1" fmla="*/ 372559 h 3334"/>
                <a:gd name="T2" fmla="*/ 397279 w 1155"/>
                <a:gd name="T3" fmla="*/ 292298 h 3334"/>
                <a:gd name="T4" fmla="*/ 335923 w 1155"/>
                <a:gd name="T5" fmla="*/ 211291 h 3334"/>
                <a:gd name="T6" fmla="*/ 280319 w 1155"/>
                <a:gd name="T7" fmla="*/ 175827 h 3334"/>
                <a:gd name="T8" fmla="*/ 309463 w 1155"/>
                <a:gd name="T9" fmla="*/ 121698 h 3334"/>
                <a:gd name="T10" fmla="*/ 313681 w 1155"/>
                <a:gd name="T11" fmla="*/ 74288 h 3334"/>
                <a:gd name="T12" fmla="*/ 289139 w 1155"/>
                <a:gd name="T13" fmla="*/ 32478 h 3334"/>
                <a:gd name="T14" fmla="*/ 220497 w 1155"/>
                <a:gd name="T15" fmla="*/ 2613 h 3334"/>
                <a:gd name="T16" fmla="*/ 202858 w 1155"/>
                <a:gd name="T17" fmla="*/ 18292 h 3334"/>
                <a:gd name="T18" fmla="*/ 178315 w 1155"/>
                <a:gd name="T19" fmla="*/ 29118 h 3334"/>
                <a:gd name="T20" fmla="*/ 176781 w 1155"/>
                <a:gd name="T21" fmla="*/ 61969 h 3334"/>
                <a:gd name="T22" fmla="*/ 181766 w 1155"/>
                <a:gd name="T23" fmla="*/ 76154 h 3334"/>
                <a:gd name="T24" fmla="*/ 180616 w 1155"/>
                <a:gd name="T25" fmla="*/ 131777 h 3334"/>
                <a:gd name="T26" fmla="*/ 199023 w 1155"/>
                <a:gd name="T27" fmla="*/ 155295 h 3334"/>
                <a:gd name="T28" fmla="*/ 136133 w 1155"/>
                <a:gd name="T29" fmla="*/ 196732 h 3334"/>
                <a:gd name="T30" fmla="*/ 90116 w 1155"/>
                <a:gd name="T31" fmla="*/ 216890 h 3334"/>
                <a:gd name="T32" fmla="*/ 66724 w 1155"/>
                <a:gd name="T33" fmla="*/ 323656 h 3334"/>
                <a:gd name="T34" fmla="*/ 52152 w 1155"/>
                <a:gd name="T35" fmla="*/ 432661 h 3334"/>
                <a:gd name="T36" fmla="*/ 43716 w 1155"/>
                <a:gd name="T37" fmla="*/ 543533 h 3334"/>
                <a:gd name="T38" fmla="*/ 43716 w 1155"/>
                <a:gd name="T39" fmla="*/ 573397 h 3334"/>
                <a:gd name="T40" fmla="*/ 67875 w 1155"/>
                <a:gd name="T41" fmla="*/ 637979 h 3334"/>
                <a:gd name="T42" fmla="*/ 66724 w 1155"/>
                <a:gd name="T43" fmla="*/ 644698 h 3334"/>
                <a:gd name="T44" fmla="*/ 50619 w 1155"/>
                <a:gd name="T45" fmla="*/ 664110 h 3334"/>
                <a:gd name="T46" fmla="*/ 16873 w 1155"/>
                <a:gd name="T47" fmla="*/ 837324 h 3334"/>
                <a:gd name="T48" fmla="*/ 41415 w 1155"/>
                <a:gd name="T49" fmla="*/ 828738 h 3334"/>
                <a:gd name="T50" fmla="*/ 50235 w 1155"/>
                <a:gd name="T51" fmla="*/ 886973 h 3334"/>
                <a:gd name="T52" fmla="*/ 10737 w 1155"/>
                <a:gd name="T53" fmla="*/ 1143061 h 3334"/>
                <a:gd name="T54" fmla="*/ 0 w 1155"/>
                <a:gd name="T55" fmla="*/ 1191217 h 3334"/>
                <a:gd name="T56" fmla="*/ 13805 w 1155"/>
                <a:gd name="T57" fmla="*/ 1222948 h 3334"/>
                <a:gd name="T58" fmla="*/ 41799 w 1155"/>
                <a:gd name="T59" fmla="*/ 1227055 h 3334"/>
                <a:gd name="T60" fmla="*/ 75161 w 1155"/>
                <a:gd name="T61" fmla="*/ 1209136 h 3334"/>
                <a:gd name="T62" fmla="*/ 98169 w 1155"/>
                <a:gd name="T63" fmla="*/ 1154633 h 3334"/>
                <a:gd name="T64" fmla="*/ 109290 w 1155"/>
                <a:gd name="T65" fmla="*/ 1122902 h 3334"/>
                <a:gd name="T66" fmla="*/ 143036 w 1155"/>
                <a:gd name="T67" fmla="*/ 1031816 h 3334"/>
                <a:gd name="T68" fmla="*/ 226249 w 1155"/>
                <a:gd name="T69" fmla="*/ 695095 h 3334"/>
                <a:gd name="T70" fmla="*/ 278018 w 1155"/>
                <a:gd name="T71" fmla="*/ 779088 h 3334"/>
                <a:gd name="T72" fmla="*/ 293357 w 1155"/>
                <a:gd name="T73" fmla="*/ 899293 h 3334"/>
                <a:gd name="T74" fmla="*/ 296042 w 1155"/>
                <a:gd name="T75" fmla="*/ 1141941 h 3334"/>
                <a:gd name="T76" fmla="*/ 310614 w 1155"/>
                <a:gd name="T77" fmla="*/ 1170312 h 3334"/>
                <a:gd name="T78" fmla="*/ 307546 w 1155"/>
                <a:gd name="T79" fmla="*/ 1216975 h 3334"/>
                <a:gd name="T80" fmla="*/ 335923 w 1155"/>
                <a:gd name="T81" fmla="*/ 1243853 h 3334"/>
                <a:gd name="T82" fmla="*/ 368902 w 1155"/>
                <a:gd name="T83" fmla="*/ 1235267 h 3334"/>
                <a:gd name="T84" fmla="*/ 385774 w 1155"/>
                <a:gd name="T85" fmla="*/ 1172552 h 3334"/>
                <a:gd name="T86" fmla="*/ 401880 w 1155"/>
                <a:gd name="T87" fmla="*/ 1153887 h 3334"/>
                <a:gd name="T88" fmla="*/ 401880 w 1155"/>
                <a:gd name="T89" fmla="*/ 1125142 h 3334"/>
                <a:gd name="T90" fmla="*/ 397279 w 1155"/>
                <a:gd name="T91" fmla="*/ 1008671 h 3334"/>
                <a:gd name="T92" fmla="*/ 380789 w 1155"/>
                <a:gd name="T93" fmla="*/ 795887 h 3334"/>
                <a:gd name="T94" fmla="*/ 374654 w 1155"/>
                <a:gd name="T95" fmla="*/ 582356 h 3334"/>
                <a:gd name="T96" fmla="*/ 350878 w 1155"/>
                <a:gd name="T97" fmla="*/ 491643 h 3334"/>
                <a:gd name="T98" fmla="*/ 419137 w 1155"/>
                <a:gd name="T99" fmla="*/ 454313 h 3334"/>
                <a:gd name="T100" fmla="*/ 439844 w 1155"/>
                <a:gd name="T101" fmla="*/ 440874 h 3334"/>
                <a:gd name="T102" fmla="*/ 109673 w 1155"/>
                <a:gd name="T103" fmla="*/ 430048 h 3334"/>
                <a:gd name="T104" fmla="*/ 116576 w 1155"/>
                <a:gd name="T105" fmla="*/ 395330 h 3334"/>
                <a:gd name="T106" fmla="*/ 77845 w 1155"/>
                <a:gd name="T107" fmla="*/ 611101 h 3334"/>
                <a:gd name="T108" fmla="*/ 80529 w 1155"/>
                <a:gd name="T109" fmla="*/ 772742 h 3334"/>
                <a:gd name="T110" fmla="*/ 103154 w 1155"/>
                <a:gd name="T111" fmla="*/ 615581 h 3334"/>
                <a:gd name="T112" fmla="*/ 90116 w 1155"/>
                <a:gd name="T113" fmla="*/ 655151 h 3334"/>
                <a:gd name="T114" fmla="*/ 90883 w 1155"/>
                <a:gd name="T115" fmla="*/ 629019 h 3334"/>
                <a:gd name="T116" fmla="*/ 99320 w 1155"/>
                <a:gd name="T117" fmla="*/ 589449 h 3334"/>
                <a:gd name="T118" fmla="*/ 111591 w 1155"/>
                <a:gd name="T119" fmla="*/ 550999 h 3334"/>
                <a:gd name="T120" fmla="*/ 342825 w 1155"/>
                <a:gd name="T121" fmla="*/ 396824 h 3334"/>
                <a:gd name="T122" fmla="*/ 365450 w 1155"/>
                <a:gd name="T123" fmla="*/ 391597 h 3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55" h="3334">
                  <a:moveTo>
                    <a:pt x="1155" y="1096"/>
                  </a:moveTo>
                  <a:lnTo>
                    <a:pt x="1149" y="107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14" y="305"/>
                  </a:lnTo>
                  <a:lnTo>
                    <a:pt x="821" y="279"/>
                  </a:lnTo>
                  <a:lnTo>
                    <a:pt x="829" y="249"/>
                  </a:lnTo>
                  <a:lnTo>
                    <a:pt x="828" y="236"/>
                  </a:lnTo>
                  <a:lnTo>
                    <a:pt x="825" y="222"/>
                  </a:lnTo>
                  <a:lnTo>
                    <a:pt x="821" y="210"/>
                  </a:lnTo>
                  <a:lnTo>
                    <a:pt x="818" y="199"/>
                  </a:lnTo>
                  <a:lnTo>
                    <a:pt x="809" y="184"/>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6" y="167"/>
                  </a:lnTo>
                  <a:lnTo>
                    <a:pt x="474" y="178"/>
                  </a:lnTo>
                  <a:lnTo>
                    <a:pt x="473" y="190"/>
                  </a:lnTo>
                  <a:lnTo>
                    <a:pt x="473" y="198"/>
                  </a:lnTo>
                  <a:lnTo>
                    <a:pt x="474" y="204"/>
                  </a:lnTo>
                  <a:lnTo>
                    <a:pt x="471" y="216"/>
                  </a:lnTo>
                  <a:lnTo>
                    <a:pt x="471" y="229"/>
                  </a:lnTo>
                  <a:lnTo>
                    <a:pt x="466" y="240"/>
                  </a:lnTo>
                  <a:lnTo>
                    <a:pt x="460" y="252"/>
                  </a:lnTo>
                  <a:lnTo>
                    <a:pt x="469" y="304"/>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3" y="1466"/>
                  </a:lnTo>
                  <a:lnTo>
                    <a:pt x="97" y="1477"/>
                  </a:lnTo>
                  <a:lnTo>
                    <a:pt x="102" y="1530"/>
                  </a:lnTo>
                  <a:lnTo>
                    <a:pt x="111" y="1539"/>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5" y="1722"/>
                  </a:lnTo>
                  <a:lnTo>
                    <a:pt x="183" y="1720"/>
                  </a:lnTo>
                  <a:lnTo>
                    <a:pt x="179" y="1727"/>
                  </a:lnTo>
                  <a:lnTo>
                    <a:pt x="174" y="1727"/>
                  </a:lnTo>
                  <a:lnTo>
                    <a:pt x="166" y="1734"/>
                  </a:lnTo>
                  <a:lnTo>
                    <a:pt x="159" y="1740"/>
                  </a:lnTo>
                  <a:lnTo>
                    <a:pt x="152" y="1747"/>
                  </a:lnTo>
                  <a:lnTo>
                    <a:pt x="146" y="1755"/>
                  </a:lnTo>
                  <a:lnTo>
                    <a:pt x="137" y="1769"/>
                  </a:lnTo>
                  <a:lnTo>
                    <a:pt x="132" y="1779"/>
                  </a:lnTo>
                  <a:lnTo>
                    <a:pt x="131" y="1782"/>
                  </a:lnTo>
                  <a:lnTo>
                    <a:pt x="33" y="2244"/>
                  </a:lnTo>
                  <a:lnTo>
                    <a:pt x="30" y="2255"/>
                  </a:lnTo>
                  <a:lnTo>
                    <a:pt x="44" y="2243"/>
                  </a:lnTo>
                  <a:lnTo>
                    <a:pt x="56" y="2233"/>
                  </a:lnTo>
                  <a:lnTo>
                    <a:pt x="68" y="2227"/>
                  </a:lnTo>
                  <a:lnTo>
                    <a:pt x="79" y="2223"/>
                  </a:lnTo>
                  <a:lnTo>
                    <a:pt x="89" y="2222"/>
                  </a:lnTo>
                  <a:lnTo>
                    <a:pt x="95"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21" y="3108"/>
                  </a:lnTo>
                  <a:lnTo>
                    <a:pt x="10" y="3133"/>
                  </a:lnTo>
                  <a:lnTo>
                    <a:pt x="2" y="3156"/>
                  </a:lnTo>
                  <a:lnTo>
                    <a:pt x="0" y="3173"/>
                  </a:lnTo>
                  <a:lnTo>
                    <a:pt x="0" y="3191"/>
                  </a:lnTo>
                  <a:lnTo>
                    <a:pt x="3" y="3208"/>
                  </a:lnTo>
                  <a:lnTo>
                    <a:pt x="5" y="3223"/>
                  </a:lnTo>
                  <a:lnTo>
                    <a:pt x="13" y="3245"/>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5"/>
                  </a:lnTo>
                  <a:lnTo>
                    <a:pt x="240" y="3145"/>
                  </a:lnTo>
                  <a:lnTo>
                    <a:pt x="256" y="3093"/>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306" y="2923"/>
                  </a:lnTo>
                  <a:lnTo>
                    <a:pt x="335" y="2855"/>
                  </a:lnTo>
                  <a:lnTo>
                    <a:pt x="373" y="2764"/>
                  </a:lnTo>
                  <a:lnTo>
                    <a:pt x="434" y="2578"/>
                  </a:lnTo>
                  <a:lnTo>
                    <a:pt x="469" y="2347"/>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110"/>
                  </a:lnTo>
                  <a:lnTo>
                    <a:pt x="726" y="2138"/>
                  </a:lnTo>
                  <a:lnTo>
                    <a:pt x="729" y="2169"/>
                  </a:lnTo>
                  <a:lnTo>
                    <a:pt x="733" y="2201"/>
                  </a:lnTo>
                  <a:lnTo>
                    <a:pt x="739" y="2253"/>
                  </a:lnTo>
                  <a:lnTo>
                    <a:pt x="742" y="2275"/>
                  </a:lnTo>
                  <a:lnTo>
                    <a:pt x="765" y="2409"/>
                  </a:lnTo>
                  <a:lnTo>
                    <a:pt x="812" y="2637"/>
                  </a:lnTo>
                  <a:lnTo>
                    <a:pt x="798" y="2869"/>
                  </a:lnTo>
                  <a:lnTo>
                    <a:pt x="814" y="2930"/>
                  </a:lnTo>
                  <a:lnTo>
                    <a:pt x="812" y="2987"/>
                  </a:lnTo>
                  <a:lnTo>
                    <a:pt x="775" y="3016"/>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104" y="1212"/>
                  </a:lnTo>
                  <a:lnTo>
                    <a:pt x="1115" y="1207"/>
                  </a:lnTo>
                  <a:lnTo>
                    <a:pt x="1131" y="1197"/>
                  </a:lnTo>
                  <a:lnTo>
                    <a:pt x="1141" y="1190"/>
                  </a:lnTo>
                  <a:lnTo>
                    <a:pt x="1144" y="1186"/>
                  </a:lnTo>
                  <a:lnTo>
                    <a:pt x="1147" y="1181"/>
                  </a:lnTo>
                  <a:lnTo>
                    <a:pt x="1148" y="1176"/>
                  </a:lnTo>
                  <a:lnTo>
                    <a:pt x="1152" y="1163"/>
                  </a:lnTo>
                  <a:lnTo>
                    <a:pt x="1154" y="1148"/>
                  </a:lnTo>
                  <a:lnTo>
                    <a:pt x="1155" y="1133"/>
                  </a:lnTo>
                  <a:lnTo>
                    <a:pt x="1155" y="1107"/>
                  </a:lnTo>
                  <a:lnTo>
                    <a:pt x="1155" y="1096"/>
                  </a:lnTo>
                  <a:close/>
                  <a:moveTo>
                    <a:pt x="286" y="1152"/>
                  </a:moveTo>
                  <a:lnTo>
                    <a:pt x="284" y="1127"/>
                  </a:lnTo>
                  <a:lnTo>
                    <a:pt x="295" y="1109"/>
                  </a:lnTo>
                  <a:lnTo>
                    <a:pt x="295" y="1068"/>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37" y="1759"/>
                  </a:lnTo>
                  <a:lnTo>
                    <a:pt x="235" y="1755"/>
                  </a:lnTo>
                  <a:lnTo>
                    <a:pt x="227" y="1746"/>
                  </a:lnTo>
                  <a:lnTo>
                    <a:pt x="228" y="1742"/>
                  </a:lnTo>
                  <a:lnTo>
                    <a:pt x="224" y="1741"/>
                  </a:lnTo>
                  <a:lnTo>
                    <a:pt x="224" y="1690"/>
                  </a:lnTo>
                  <a:lnTo>
                    <a:pt x="228" y="1688"/>
                  </a:lnTo>
                  <a:lnTo>
                    <a:pt x="233" y="1687"/>
                  </a:lnTo>
                  <a:lnTo>
                    <a:pt x="237" y="1685"/>
                  </a:lnTo>
                  <a:lnTo>
                    <a:pt x="242" y="1681"/>
                  </a:lnTo>
                  <a:lnTo>
                    <a:pt x="245" y="1677"/>
                  </a:lnTo>
                  <a:lnTo>
                    <a:pt x="246" y="1674"/>
                  </a:lnTo>
                  <a:lnTo>
                    <a:pt x="246" y="1639"/>
                  </a:lnTo>
                  <a:lnTo>
                    <a:pt x="251" y="1603"/>
                  </a:lnTo>
                  <a:lnTo>
                    <a:pt x="251" y="1577"/>
                  </a:lnTo>
                  <a:lnTo>
                    <a:pt x="259" y="1579"/>
                  </a:lnTo>
                  <a:lnTo>
                    <a:pt x="263" y="1575"/>
                  </a:lnTo>
                  <a:lnTo>
                    <a:pt x="268" y="1510"/>
                  </a:lnTo>
                  <a:lnTo>
                    <a:pt x="270" y="1512"/>
                  </a:lnTo>
                  <a:lnTo>
                    <a:pt x="277" y="1448"/>
                  </a:lnTo>
                  <a:lnTo>
                    <a:pt x="274" y="1444"/>
                  </a:lnTo>
                  <a:lnTo>
                    <a:pt x="277" y="1441"/>
                  </a:lnTo>
                  <a:lnTo>
                    <a:pt x="291" y="1476"/>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a:noFill/>
            </a:ln>
            <a:effectLst/>
            <a:extLst/>
          </p:spPr>
          <p:txBody>
            <a:bodyPr/>
            <a:lstStyle/>
            <a:p>
              <a:pPr>
                <a:defRPr/>
              </a:pPr>
              <a:endParaRPr lang="zh-CN" altLang="en-US">
                <a:ea typeface="宋体" pitchFamily="2" charset="-122"/>
              </a:endParaRPr>
            </a:p>
          </p:txBody>
        </p:sp>
        <p:sp>
          <p:nvSpPr>
            <p:cNvPr id="16419" name="Freeform 10"/>
            <p:cNvSpPr>
              <a:spLocks noEditPoints="1"/>
            </p:cNvSpPr>
            <p:nvPr/>
          </p:nvSpPr>
          <p:spPr bwMode="gray">
            <a:xfrm>
              <a:off x="6681515" y="2247107"/>
              <a:ext cx="442913" cy="1244600"/>
            </a:xfrm>
            <a:custGeom>
              <a:avLst/>
              <a:gdLst>
                <a:gd name="T0" fmla="*/ 432559 w 1155"/>
                <a:gd name="T1" fmla="*/ 372559 h 3334"/>
                <a:gd name="T2" fmla="*/ 397280 w 1155"/>
                <a:gd name="T3" fmla="*/ 292298 h 3334"/>
                <a:gd name="T4" fmla="*/ 335924 w 1155"/>
                <a:gd name="T5" fmla="*/ 211291 h 3334"/>
                <a:gd name="T6" fmla="*/ 280320 w 1155"/>
                <a:gd name="T7" fmla="*/ 175827 h 3334"/>
                <a:gd name="T8" fmla="*/ 309464 w 1155"/>
                <a:gd name="T9" fmla="*/ 121698 h 3334"/>
                <a:gd name="T10" fmla="*/ 313682 w 1155"/>
                <a:gd name="T11" fmla="*/ 74288 h 3334"/>
                <a:gd name="T12" fmla="*/ 289140 w 1155"/>
                <a:gd name="T13" fmla="*/ 32478 h 3334"/>
                <a:gd name="T14" fmla="*/ 220498 w 1155"/>
                <a:gd name="T15" fmla="*/ 2613 h 3334"/>
                <a:gd name="T16" fmla="*/ 202858 w 1155"/>
                <a:gd name="T17" fmla="*/ 18292 h 3334"/>
                <a:gd name="T18" fmla="*/ 178316 w 1155"/>
                <a:gd name="T19" fmla="*/ 29118 h 3334"/>
                <a:gd name="T20" fmla="*/ 176782 w 1155"/>
                <a:gd name="T21" fmla="*/ 61969 h 3334"/>
                <a:gd name="T22" fmla="*/ 181767 w 1155"/>
                <a:gd name="T23" fmla="*/ 76154 h 3334"/>
                <a:gd name="T24" fmla="*/ 180616 w 1155"/>
                <a:gd name="T25" fmla="*/ 131777 h 3334"/>
                <a:gd name="T26" fmla="*/ 199023 w 1155"/>
                <a:gd name="T27" fmla="*/ 155295 h 3334"/>
                <a:gd name="T28" fmla="*/ 136133 w 1155"/>
                <a:gd name="T29" fmla="*/ 196732 h 3334"/>
                <a:gd name="T30" fmla="*/ 90116 w 1155"/>
                <a:gd name="T31" fmla="*/ 216890 h 3334"/>
                <a:gd name="T32" fmla="*/ 66725 w 1155"/>
                <a:gd name="T33" fmla="*/ 323656 h 3334"/>
                <a:gd name="T34" fmla="*/ 52153 w 1155"/>
                <a:gd name="T35" fmla="*/ 432661 h 3334"/>
                <a:gd name="T36" fmla="*/ 43716 w 1155"/>
                <a:gd name="T37" fmla="*/ 543533 h 3334"/>
                <a:gd name="T38" fmla="*/ 43716 w 1155"/>
                <a:gd name="T39" fmla="*/ 573397 h 3334"/>
                <a:gd name="T40" fmla="*/ 67875 w 1155"/>
                <a:gd name="T41" fmla="*/ 637979 h 3334"/>
                <a:gd name="T42" fmla="*/ 66725 w 1155"/>
                <a:gd name="T43" fmla="*/ 644698 h 3334"/>
                <a:gd name="T44" fmla="*/ 50619 w 1155"/>
                <a:gd name="T45" fmla="*/ 664110 h 3334"/>
                <a:gd name="T46" fmla="*/ 16873 w 1155"/>
                <a:gd name="T47" fmla="*/ 837324 h 3334"/>
                <a:gd name="T48" fmla="*/ 41415 w 1155"/>
                <a:gd name="T49" fmla="*/ 828738 h 3334"/>
                <a:gd name="T50" fmla="*/ 50235 w 1155"/>
                <a:gd name="T51" fmla="*/ 886973 h 3334"/>
                <a:gd name="T52" fmla="*/ 10737 w 1155"/>
                <a:gd name="T53" fmla="*/ 1143061 h 3334"/>
                <a:gd name="T54" fmla="*/ 0 w 1155"/>
                <a:gd name="T55" fmla="*/ 1191217 h 3334"/>
                <a:gd name="T56" fmla="*/ 13805 w 1155"/>
                <a:gd name="T57" fmla="*/ 1222948 h 3334"/>
                <a:gd name="T58" fmla="*/ 41799 w 1155"/>
                <a:gd name="T59" fmla="*/ 1227055 h 3334"/>
                <a:gd name="T60" fmla="*/ 75161 w 1155"/>
                <a:gd name="T61" fmla="*/ 1209136 h 3334"/>
                <a:gd name="T62" fmla="*/ 98169 w 1155"/>
                <a:gd name="T63" fmla="*/ 1154633 h 3334"/>
                <a:gd name="T64" fmla="*/ 109290 w 1155"/>
                <a:gd name="T65" fmla="*/ 1122902 h 3334"/>
                <a:gd name="T66" fmla="*/ 143036 w 1155"/>
                <a:gd name="T67" fmla="*/ 1031816 h 3334"/>
                <a:gd name="T68" fmla="*/ 226250 w 1155"/>
                <a:gd name="T69" fmla="*/ 695095 h 3334"/>
                <a:gd name="T70" fmla="*/ 278019 w 1155"/>
                <a:gd name="T71" fmla="*/ 779088 h 3334"/>
                <a:gd name="T72" fmla="*/ 293358 w 1155"/>
                <a:gd name="T73" fmla="*/ 899293 h 3334"/>
                <a:gd name="T74" fmla="*/ 296042 w 1155"/>
                <a:gd name="T75" fmla="*/ 1141941 h 3334"/>
                <a:gd name="T76" fmla="*/ 310614 w 1155"/>
                <a:gd name="T77" fmla="*/ 1170312 h 3334"/>
                <a:gd name="T78" fmla="*/ 307547 w 1155"/>
                <a:gd name="T79" fmla="*/ 1216975 h 3334"/>
                <a:gd name="T80" fmla="*/ 335924 w 1155"/>
                <a:gd name="T81" fmla="*/ 1243853 h 3334"/>
                <a:gd name="T82" fmla="*/ 368902 w 1155"/>
                <a:gd name="T83" fmla="*/ 1235267 h 3334"/>
                <a:gd name="T84" fmla="*/ 385775 w 1155"/>
                <a:gd name="T85" fmla="*/ 1172552 h 3334"/>
                <a:gd name="T86" fmla="*/ 401881 w 1155"/>
                <a:gd name="T87" fmla="*/ 1153887 h 3334"/>
                <a:gd name="T88" fmla="*/ 401881 w 1155"/>
                <a:gd name="T89" fmla="*/ 1125142 h 3334"/>
                <a:gd name="T90" fmla="*/ 397280 w 1155"/>
                <a:gd name="T91" fmla="*/ 1008671 h 3334"/>
                <a:gd name="T92" fmla="*/ 380790 w 1155"/>
                <a:gd name="T93" fmla="*/ 795887 h 3334"/>
                <a:gd name="T94" fmla="*/ 374655 w 1155"/>
                <a:gd name="T95" fmla="*/ 582356 h 3334"/>
                <a:gd name="T96" fmla="*/ 350879 w 1155"/>
                <a:gd name="T97" fmla="*/ 491643 h 3334"/>
                <a:gd name="T98" fmla="*/ 419138 w 1155"/>
                <a:gd name="T99" fmla="*/ 454313 h 3334"/>
                <a:gd name="T100" fmla="*/ 439845 w 1155"/>
                <a:gd name="T101" fmla="*/ 440874 h 3334"/>
                <a:gd name="T102" fmla="*/ 109674 w 1155"/>
                <a:gd name="T103" fmla="*/ 430048 h 3334"/>
                <a:gd name="T104" fmla="*/ 116576 w 1155"/>
                <a:gd name="T105" fmla="*/ 395330 h 3334"/>
                <a:gd name="T106" fmla="*/ 77845 w 1155"/>
                <a:gd name="T107" fmla="*/ 611101 h 3334"/>
                <a:gd name="T108" fmla="*/ 80530 w 1155"/>
                <a:gd name="T109" fmla="*/ 772742 h 3334"/>
                <a:gd name="T110" fmla="*/ 103155 w 1155"/>
                <a:gd name="T111" fmla="*/ 615581 h 3334"/>
                <a:gd name="T112" fmla="*/ 90116 w 1155"/>
                <a:gd name="T113" fmla="*/ 655151 h 3334"/>
                <a:gd name="T114" fmla="*/ 90883 w 1155"/>
                <a:gd name="T115" fmla="*/ 629019 h 3334"/>
                <a:gd name="T116" fmla="*/ 99320 w 1155"/>
                <a:gd name="T117" fmla="*/ 589449 h 3334"/>
                <a:gd name="T118" fmla="*/ 111591 w 1155"/>
                <a:gd name="T119" fmla="*/ 550999 h 3334"/>
                <a:gd name="T120" fmla="*/ 342826 w 1155"/>
                <a:gd name="T121" fmla="*/ 396824 h 3334"/>
                <a:gd name="T122" fmla="*/ 365451 w 1155"/>
                <a:gd name="T123" fmla="*/ 391597 h 3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155" h="3334">
                  <a:moveTo>
                    <a:pt x="1155" y="1096"/>
                  </a:moveTo>
                  <a:lnTo>
                    <a:pt x="1149" y="1074"/>
                  </a:lnTo>
                  <a:lnTo>
                    <a:pt x="1148" y="1054"/>
                  </a:lnTo>
                  <a:lnTo>
                    <a:pt x="1143" y="1037"/>
                  </a:lnTo>
                  <a:lnTo>
                    <a:pt x="1138" y="1022"/>
                  </a:lnTo>
                  <a:lnTo>
                    <a:pt x="1133" y="1009"/>
                  </a:lnTo>
                  <a:lnTo>
                    <a:pt x="1128" y="998"/>
                  </a:lnTo>
                  <a:lnTo>
                    <a:pt x="1120" y="982"/>
                  </a:lnTo>
                  <a:lnTo>
                    <a:pt x="1117" y="977"/>
                  </a:lnTo>
                  <a:lnTo>
                    <a:pt x="1095" y="931"/>
                  </a:lnTo>
                  <a:lnTo>
                    <a:pt x="1085" y="892"/>
                  </a:lnTo>
                  <a:lnTo>
                    <a:pt x="1056" y="857"/>
                  </a:lnTo>
                  <a:lnTo>
                    <a:pt x="1038" y="809"/>
                  </a:lnTo>
                  <a:lnTo>
                    <a:pt x="1036" y="783"/>
                  </a:lnTo>
                  <a:lnTo>
                    <a:pt x="1019" y="749"/>
                  </a:lnTo>
                  <a:lnTo>
                    <a:pt x="991" y="699"/>
                  </a:lnTo>
                  <a:lnTo>
                    <a:pt x="957" y="637"/>
                  </a:lnTo>
                  <a:lnTo>
                    <a:pt x="942" y="620"/>
                  </a:lnTo>
                  <a:lnTo>
                    <a:pt x="938" y="618"/>
                  </a:lnTo>
                  <a:lnTo>
                    <a:pt x="918" y="598"/>
                  </a:lnTo>
                  <a:lnTo>
                    <a:pt x="894" y="581"/>
                  </a:lnTo>
                  <a:lnTo>
                    <a:pt x="876" y="566"/>
                  </a:lnTo>
                  <a:lnTo>
                    <a:pt x="863" y="563"/>
                  </a:lnTo>
                  <a:lnTo>
                    <a:pt x="824" y="544"/>
                  </a:lnTo>
                  <a:lnTo>
                    <a:pt x="808" y="523"/>
                  </a:lnTo>
                  <a:lnTo>
                    <a:pt x="787" y="522"/>
                  </a:lnTo>
                  <a:lnTo>
                    <a:pt x="786" y="522"/>
                  </a:lnTo>
                  <a:lnTo>
                    <a:pt x="778" y="519"/>
                  </a:lnTo>
                  <a:lnTo>
                    <a:pt x="745" y="473"/>
                  </a:lnTo>
                  <a:lnTo>
                    <a:pt x="731" y="471"/>
                  </a:lnTo>
                  <a:lnTo>
                    <a:pt x="734" y="452"/>
                  </a:lnTo>
                  <a:lnTo>
                    <a:pt x="735" y="453"/>
                  </a:lnTo>
                  <a:lnTo>
                    <a:pt x="742" y="439"/>
                  </a:lnTo>
                  <a:lnTo>
                    <a:pt x="750" y="463"/>
                  </a:lnTo>
                  <a:lnTo>
                    <a:pt x="755" y="463"/>
                  </a:lnTo>
                  <a:lnTo>
                    <a:pt x="779" y="411"/>
                  </a:lnTo>
                  <a:lnTo>
                    <a:pt x="807" y="326"/>
                  </a:lnTo>
                  <a:lnTo>
                    <a:pt x="814" y="305"/>
                  </a:lnTo>
                  <a:lnTo>
                    <a:pt x="821" y="279"/>
                  </a:lnTo>
                  <a:lnTo>
                    <a:pt x="829" y="249"/>
                  </a:lnTo>
                  <a:lnTo>
                    <a:pt x="828" y="236"/>
                  </a:lnTo>
                  <a:lnTo>
                    <a:pt x="825" y="222"/>
                  </a:lnTo>
                  <a:lnTo>
                    <a:pt x="821" y="210"/>
                  </a:lnTo>
                  <a:lnTo>
                    <a:pt x="818" y="199"/>
                  </a:lnTo>
                  <a:lnTo>
                    <a:pt x="809" y="184"/>
                  </a:lnTo>
                  <a:lnTo>
                    <a:pt x="805" y="178"/>
                  </a:lnTo>
                  <a:lnTo>
                    <a:pt x="794" y="163"/>
                  </a:lnTo>
                  <a:lnTo>
                    <a:pt x="783" y="148"/>
                  </a:lnTo>
                  <a:lnTo>
                    <a:pt x="773" y="132"/>
                  </a:lnTo>
                  <a:lnTo>
                    <a:pt x="760" y="89"/>
                  </a:lnTo>
                  <a:lnTo>
                    <a:pt x="754" y="87"/>
                  </a:lnTo>
                  <a:lnTo>
                    <a:pt x="730" y="57"/>
                  </a:lnTo>
                  <a:lnTo>
                    <a:pt x="696" y="51"/>
                  </a:lnTo>
                  <a:lnTo>
                    <a:pt x="635" y="10"/>
                  </a:lnTo>
                  <a:lnTo>
                    <a:pt x="629" y="10"/>
                  </a:lnTo>
                  <a:lnTo>
                    <a:pt x="634" y="25"/>
                  </a:lnTo>
                  <a:lnTo>
                    <a:pt x="588" y="0"/>
                  </a:lnTo>
                  <a:lnTo>
                    <a:pt x="598" y="25"/>
                  </a:lnTo>
                  <a:lnTo>
                    <a:pt x="575" y="7"/>
                  </a:lnTo>
                  <a:lnTo>
                    <a:pt x="579" y="29"/>
                  </a:lnTo>
                  <a:lnTo>
                    <a:pt x="574" y="26"/>
                  </a:lnTo>
                  <a:lnTo>
                    <a:pt x="534" y="14"/>
                  </a:lnTo>
                  <a:lnTo>
                    <a:pt x="556" y="39"/>
                  </a:lnTo>
                  <a:lnTo>
                    <a:pt x="554" y="41"/>
                  </a:lnTo>
                  <a:lnTo>
                    <a:pt x="519" y="19"/>
                  </a:lnTo>
                  <a:lnTo>
                    <a:pt x="532" y="47"/>
                  </a:lnTo>
                  <a:lnTo>
                    <a:pt x="529" y="49"/>
                  </a:lnTo>
                  <a:lnTo>
                    <a:pt x="508" y="19"/>
                  </a:lnTo>
                  <a:lnTo>
                    <a:pt x="508" y="24"/>
                  </a:lnTo>
                  <a:lnTo>
                    <a:pt x="507" y="56"/>
                  </a:lnTo>
                  <a:lnTo>
                    <a:pt x="476" y="46"/>
                  </a:lnTo>
                  <a:lnTo>
                    <a:pt x="479" y="50"/>
                  </a:lnTo>
                  <a:lnTo>
                    <a:pt x="505" y="73"/>
                  </a:lnTo>
                  <a:lnTo>
                    <a:pt x="461" y="74"/>
                  </a:lnTo>
                  <a:lnTo>
                    <a:pt x="465" y="78"/>
                  </a:lnTo>
                  <a:lnTo>
                    <a:pt x="489" y="90"/>
                  </a:lnTo>
                  <a:lnTo>
                    <a:pt x="468" y="94"/>
                  </a:lnTo>
                  <a:lnTo>
                    <a:pt x="491" y="103"/>
                  </a:lnTo>
                  <a:lnTo>
                    <a:pt x="458" y="115"/>
                  </a:lnTo>
                  <a:lnTo>
                    <a:pt x="482" y="126"/>
                  </a:lnTo>
                  <a:lnTo>
                    <a:pt x="468" y="137"/>
                  </a:lnTo>
                  <a:lnTo>
                    <a:pt x="482" y="139"/>
                  </a:lnTo>
                  <a:lnTo>
                    <a:pt x="461" y="166"/>
                  </a:lnTo>
                  <a:lnTo>
                    <a:pt x="464" y="164"/>
                  </a:lnTo>
                  <a:lnTo>
                    <a:pt x="479" y="158"/>
                  </a:lnTo>
                  <a:lnTo>
                    <a:pt x="476" y="167"/>
                  </a:lnTo>
                  <a:lnTo>
                    <a:pt x="474" y="178"/>
                  </a:lnTo>
                  <a:lnTo>
                    <a:pt x="473" y="190"/>
                  </a:lnTo>
                  <a:lnTo>
                    <a:pt x="473" y="198"/>
                  </a:lnTo>
                  <a:lnTo>
                    <a:pt x="474" y="204"/>
                  </a:lnTo>
                  <a:lnTo>
                    <a:pt x="471" y="216"/>
                  </a:lnTo>
                  <a:lnTo>
                    <a:pt x="471" y="229"/>
                  </a:lnTo>
                  <a:lnTo>
                    <a:pt x="466" y="240"/>
                  </a:lnTo>
                  <a:lnTo>
                    <a:pt x="460" y="252"/>
                  </a:lnTo>
                  <a:lnTo>
                    <a:pt x="469" y="304"/>
                  </a:lnTo>
                  <a:lnTo>
                    <a:pt x="471" y="353"/>
                  </a:lnTo>
                  <a:lnTo>
                    <a:pt x="473" y="359"/>
                  </a:lnTo>
                  <a:lnTo>
                    <a:pt x="474" y="365"/>
                  </a:lnTo>
                  <a:lnTo>
                    <a:pt x="477" y="374"/>
                  </a:lnTo>
                  <a:lnTo>
                    <a:pt x="481" y="383"/>
                  </a:lnTo>
                  <a:lnTo>
                    <a:pt x="487" y="391"/>
                  </a:lnTo>
                  <a:lnTo>
                    <a:pt x="495" y="399"/>
                  </a:lnTo>
                  <a:lnTo>
                    <a:pt x="505" y="406"/>
                  </a:lnTo>
                  <a:lnTo>
                    <a:pt x="519" y="416"/>
                  </a:lnTo>
                  <a:lnTo>
                    <a:pt x="521" y="428"/>
                  </a:lnTo>
                  <a:lnTo>
                    <a:pt x="519" y="439"/>
                  </a:lnTo>
                  <a:lnTo>
                    <a:pt x="510" y="441"/>
                  </a:lnTo>
                  <a:lnTo>
                    <a:pt x="438" y="505"/>
                  </a:lnTo>
                  <a:lnTo>
                    <a:pt x="415" y="507"/>
                  </a:lnTo>
                  <a:lnTo>
                    <a:pt x="388" y="523"/>
                  </a:lnTo>
                  <a:lnTo>
                    <a:pt x="355" y="527"/>
                  </a:lnTo>
                  <a:lnTo>
                    <a:pt x="343" y="529"/>
                  </a:lnTo>
                  <a:lnTo>
                    <a:pt x="332" y="532"/>
                  </a:lnTo>
                  <a:lnTo>
                    <a:pt x="310" y="538"/>
                  </a:lnTo>
                  <a:lnTo>
                    <a:pt x="289" y="547"/>
                  </a:lnTo>
                  <a:lnTo>
                    <a:pt x="270" y="556"/>
                  </a:lnTo>
                  <a:lnTo>
                    <a:pt x="256" y="565"/>
                  </a:lnTo>
                  <a:lnTo>
                    <a:pt x="245" y="574"/>
                  </a:lnTo>
                  <a:lnTo>
                    <a:pt x="235" y="581"/>
                  </a:lnTo>
                  <a:lnTo>
                    <a:pt x="232" y="619"/>
                  </a:lnTo>
                  <a:lnTo>
                    <a:pt x="205" y="690"/>
                  </a:lnTo>
                  <a:lnTo>
                    <a:pt x="195" y="731"/>
                  </a:lnTo>
                  <a:lnTo>
                    <a:pt x="187" y="793"/>
                  </a:lnTo>
                  <a:lnTo>
                    <a:pt x="183" y="809"/>
                  </a:lnTo>
                  <a:lnTo>
                    <a:pt x="178" y="837"/>
                  </a:lnTo>
                  <a:lnTo>
                    <a:pt x="174" y="867"/>
                  </a:lnTo>
                  <a:lnTo>
                    <a:pt x="169" y="921"/>
                  </a:lnTo>
                  <a:lnTo>
                    <a:pt x="168" y="962"/>
                  </a:lnTo>
                  <a:lnTo>
                    <a:pt x="168" y="978"/>
                  </a:lnTo>
                  <a:lnTo>
                    <a:pt x="155" y="1017"/>
                  </a:lnTo>
                  <a:lnTo>
                    <a:pt x="146" y="1063"/>
                  </a:lnTo>
                  <a:lnTo>
                    <a:pt x="137" y="1079"/>
                  </a:lnTo>
                  <a:lnTo>
                    <a:pt x="134" y="1141"/>
                  </a:lnTo>
                  <a:lnTo>
                    <a:pt x="136" y="1159"/>
                  </a:lnTo>
                  <a:lnTo>
                    <a:pt x="130" y="1173"/>
                  </a:lnTo>
                  <a:lnTo>
                    <a:pt x="113" y="1231"/>
                  </a:lnTo>
                  <a:lnTo>
                    <a:pt x="116" y="1249"/>
                  </a:lnTo>
                  <a:lnTo>
                    <a:pt x="121" y="1277"/>
                  </a:lnTo>
                  <a:lnTo>
                    <a:pt x="111" y="1297"/>
                  </a:lnTo>
                  <a:lnTo>
                    <a:pt x="113" y="1340"/>
                  </a:lnTo>
                  <a:lnTo>
                    <a:pt x="114" y="1456"/>
                  </a:lnTo>
                  <a:lnTo>
                    <a:pt x="113" y="1466"/>
                  </a:lnTo>
                  <a:lnTo>
                    <a:pt x="97" y="1477"/>
                  </a:lnTo>
                  <a:lnTo>
                    <a:pt x="102" y="1530"/>
                  </a:lnTo>
                  <a:lnTo>
                    <a:pt x="111" y="1539"/>
                  </a:lnTo>
                  <a:lnTo>
                    <a:pt x="114" y="1536"/>
                  </a:lnTo>
                  <a:lnTo>
                    <a:pt x="116" y="1579"/>
                  </a:lnTo>
                  <a:lnTo>
                    <a:pt x="119" y="1597"/>
                  </a:lnTo>
                  <a:lnTo>
                    <a:pt x="120" y="1597"/>
                  </a:lnTo>
                  <a:lnTo>
                    <a:pt x="114" y="1644"/>
                  </a:lnTo>
                  <a:lnTo>
                    <a:pt x="126" y="1679"/>
                  </a:lnTo>
                  <a:lnTo>
                    <a:pt x="146" y="1705"/>
                  </a:lnTo>
                  <a:lnTo>
                    <a:pt x="164" y="1718"/>
                  </a:lnTo>
                  <a:lnTo>
                    <a:pt x="177" y="1709"/>
                  </a:lnTo>
                  <a:lnTo>
                    <a:pt x="184" y="1709"/>
                  </a:lnTo>
                  <a:lnTo>
                    <a:pt x="185" y="1722"/>
                  </a:lnTo>
                  <a:lnTo>
                    <a:pt x="183" y="1720"/>
                  </a:lnTo>
                  <a:lnTo>
                    <a:pt x="179" y="1727"/>
                  </a:lnTo>
                  <a:lnTo>
                    <a:pt x="174" y="1727"/>
                  </a:lnTo>
                  <a:lnTo>
                    <a:pt x="166" y="1734"/>
                  </a:lnTo>
                  <a:lnTo>
                    <a:pt x="159" y="1740"/>
                  </a:lnTo>
                  <a:lnTo>
                    <a:pt x="152" y="1747"/>
                  </a:lnTo>
                  <a:lnTo>
                    <a:pt x="146" y="1755"/>
                  </a:lnTo>
                  <a:lnTo>
                    <a:pt x="137" y="1769"/>
                  </a:lnTo>
                  <a:lnTo>
                    <a:pt x="132" y="1779"/>
                  </a:lnTo>
                  <a:lnTo>
                    <a:pt x="131" y="1782"/>
                  </a:lnTo>
                  <a:lnTo>
                    <a:pt x="33" y="2244"/>
                  </a:lnTo>
                  <a:lnTo>
                    <a:pt x="30" y="2255"/>
                  </a:lnTo>
                  <a:lnTo>
                    <a:pt x="44" y="2243"/>
                  </a:lnTo>
                  <a:lnTo>
                    <a:pt x="56" y="2233"/>
                  </a:lnTo>
                  <a:lnTo>
                    <a:pt x="68" y="2227"/>
                  </a:lnTo>
                  <a:lnTo>
                    <a:pt x="79" y="2223"/>
                  </a:lnTo>
                  <a:lnTo>
                    <a:pt x="89" y="2222"/>
                  </a:lnTo>
                  <a:lnTo>
                    <a:pt x="95" y="2220"/>
                  </a:lnTo>
                  <a:lnTo>
                    <a:pt x="102" y="2220"/>
                  </a:lnTo>
                  <a:lnTo>
                    <a:pt x="108" y="2220"/>
                  </a:lnTo>
                  <a:lnTo>
                    <a:pt x="115" y="2222"/>
                  </a:lnTo>
                  <a:lnTo>
                    <a:pt x="122" y="2224"/>
                  </a:lnTo>
                  <a:lnTo>
                    <a:pt x="131" y="2228"/>
                  </a:lnTo>
                  <a:lnTo>
                    <a:pt x="148" y="2238"/>
                  </a:lnTo>
                  <a:lnTo>
                    <a:pt x="164" y="2249"/>
                  </a:lnTo>
                  <a:lnTo>
                    <a:pt x="159" y="2260"/>
                  </a:lnTo>
                  <a:lnTo>
                    <a:pt x="158" y="2307"/>
                  </a:lnTo>
                  <a:lnTo>
                    <a:pt x="131" y="2376"/>
                  </a:lnTo>
                  <a:lnTo>
                    <a:pt x="97" y="2580"/>
                  </a:lnTo>
                  <a:lnTo>
                    <a:pt x="77" y="2662"/>
                  </a:lnTo>
                  <a:lnTo>
                    <a:pt x="51" y="2826"/>
                  </a:lnTo>
                  <a:lnTo>
                    <a:pt x="37" y="2850"/>
                  </a:lnTo>
                  <a:lnTo>
                    <a:pt x="35" y="2896"/>
                  </a:lnTo>
                  <a:lnTo>
                    <a:pt x="34" y="2913"/>
                  </a:lnTo>
                  <a:lnTo>
                    <a:pt x="28" y="2938"/>
                  </a:lnTo>
                  <a:lnTo>
                    <a:pt x="28" y="3062"/>
                  </a:lnTo>
                  <a:lnTo>
                    <a:pt x="35" y="3081"/>
                  </a:lnTo>
                  <a:lnTo>
                    <a:pt x="21" y="3108"/>
                  </a:lnTo>
                  <a:lnTo>
                    <a:pt x="10" y="3133"/>
                  </a:lnTo>
                  <a:lnTo>
                    <a:pt x="2" y="3156"/>
                  </a:lnTo>
                  <a:lnTo>
                    <a:pt x="0" y="3173"/>
                  </a:lnTo>
                  <a:lnTo>
                    <a:pt x="0" y="3191"/>
                  </a:lnTo>
                  <a:lnTo>
                    <a:pt x="3" y="3208"/>
                  </a:lnTo>
                  <a:lnTo>
                    <a:pt x="5" y="3223"/>
                  </a:lnTo>
                  <a:lnTo>
                    <a:pt x="13" y="3245"/>
                  </a:lnTo>
                  <a:lnTo>
                    <a:pt x="15" y="3253"/>
                  </a:lnTo>
                  <a:lnTo>
                    <a:pt x="23" y="3262"/>
                  </a:lnTo>
                  <a:lnTo>
                    <a:pt x="29" y="3269"/>
                  </a:lnTo>
                  <a:lnTo>
                    <a:pt x="36" y="3276"/>
                  </a:lnTo>
                  <a:lnTo>
                    <a:pt x="45" y="3281"/>
                  </a:lnTo>
                  <a:lnTo>
                    <a:pt x="52" y="3284"/>
                  </a:lnTo>
                  <a:lnTo>
                    <a:pt x="60" y="3287"/>
                  </a:lnTo>
                  <a:lnTo>
                    <a:pt x="74" y="3289"/>
                  </a:lnTo>
                  <a:lnTo>
                    <a:pt x="88" y="3289"/>
                  </a:lnTo>
                  <a:lnTo>
                    <a:pt x="99" y="3288"/>
                  </a:lnTo>
                  <a:lnTo>
                    <a:pt x="109" y="3287"/>
                  </a:lnTo>
                  <a:lnTo>
                    <a:pt x="125" y="3283"/>
                  </a:lnTo>
                  <a:lnTo>
                    <a:pt x="140" y="3278"/>
                  </a:lnTo>
                  <a:lnTo>
                    <a:pt x="152" y="3272"/>
                  </a:lnTo>
                  <a:lnTo>
                    <a:pt x="163" y="3266"/>
                  </a:lnTo>
                  <a:lnTo>
                    <a:pt x="173" y="3260"/>
                  </a:lnTo>
                  <a:lnTo>
                    <a:pt x="182" y="3252"/>
                  </a:lnTo>
                  <a:lnTo>
                    <a:pt x="189" y="3246"/>
                  </a:lnTo>
                  <a:lnTo>
                    <a:pt x="196" y="3239"/>
                  </a:lnTo>
                  <a:lnTo>
                    <a:pt x="205" y="3226"/>
                  </a:lnTo>
                  <a:lnTo>
                    <a:pt x="211" y="3215"/>
                  </a:lnTo>
                  <a:lnTo>
                    <a:pt x="215" y="3205"/>
                  </a:lnTo>
                  <a:lnTo>
                    <a:pt x="216" y="3154"/>
                  </a:lnTo>
                  <a:lnTo>
                    <a:pt x="216" y="3155"/>
                  </a:lnTo>
                  <a:lnTo>
                    <a:pt x="240" y="3145"/>
                  </a:lnTo>
                  <a:lnTo>
                    <a:pt x="256" y="3093"/>
                  </a:lnTo>
                  <a:lnTo>
                    <a:pt x="254" y="3041"/>
                  </a:lnTo>
                  <a:lnTo>
                    <a:pt x="262" y="3036"/>
                  </a:lnTo>
                  <a:lnTo>
                    <a:pt x="269" y="3032"/>
                  </a:lnTo>
                  <a:lnTo>
                    <a:pt x="275" y="3027"/>
                  </a:lnTo>
                  <a:lnTo>
                    <a:pt x="279" y="3020"/>
                  </a:lnTo>
                  <a:lnTo>
                    <a:pt x="283" y="3014"/>
                  </a:lnTo>
                  <a:lnTo>
                    <a:pt x="285" y="3008"/>
                  </a:lnTo>
                  <a:lnTo>
                    <a:pt x="289" y="2996"/>
                  </a:lnTo>
                  <a:lnTo>
                    <a:pt x="289" y="2985"/>
                  </a:lnTo>
                  <a:lnTo>
                    <a:pt x="289" y="2975"/>
                  </a:lnTo>
                  <a:lnTo>
                    <a:pt x="286" y="2967"/>
                  </a:lnTo>
                  <a:lnTo>
                    <a:pt x="306" y="2923"/>
                  </a:lnTo>
                  <a:lnTo>
                    <a:pt x="335" y="2855"/>
                  </a:lnTo>
                  <a:lnTo>
                    <a:pt x="373" y="2764"/>
                  </a:lnTo>
                  <a:lnTo>
                    <a:pt x="434" y="2578"/>
                  </a:lnTo>
                  <a:lnTo>
                    <a:pt x="469" y="2347"/>
                  </a:lnTo>
                  <a:lnTo>
                    <a:pt x="528" y="2040"/>
                  </a:lnTo>
                  <a:lnTo>
                    <a:pt x="542" y="1992"/>
                  </a:lnTo>
                  <a:lnTo>
                    <a:pt x="556" y="1947"/>
                  </a:lnTo>
                  <a:lnTo>
                    <a:pt x="574" y="1902"/>
                  </a:lnTo>
                  <a:lnTo>
                    <a:pt x="590" y="1862"/>
                  </a:lnTo>
                  <a:lnTo>
                    <a:pt x="616" y="1800"/>
                  </a:lnTo>
                  <a:lnTo>
                    <a:pt x="627" y="1777"/>
                  </a:lnTo>
                  <a:lnTo>
                    <a:pt x="646" y="1795"/>
                  </a:lnTo>
                  <a:lnTo>
                    <a:pt x="651" y="1820"/>
                  </a:lnTo>
                  <a:lnTo>
                    <a:pt x="697" y="1915"/>
                  </a:lnTo>
                  <a:lnTo>
                    <a:pt x="714" y="2033"/>
                  </a:lnTo>
                  <a:lnTo>
                    <a:pt x="720" y="2055"/>
                  </a:lnTo>
                  <a:lnTo>
                    <a:pt x="725" y="2087"/>
                  </a:lnTo>
                  <a:lnTo>
                    <a:pt x="725" y="2110"/>
                  </a:lnTo>
                  <a:lnTo>
                    <a:pt x="726" y="2138"/>
                  </a:lnTo>
                  <a:lnTo>
                    <a:pt x="729" y="2169"/>
                  </a:lnTo>
                  <a:lnTo>
                    <a:pt x="733" y="2201"/>
                  </a:lnTo>
                  <a:lnTo>
                    <a:pt x="739" y="2253"/>
                  </a:lnTo>
                  <a:lnTo>
                    <a:pt x="742" y="2275"/>
                  </a:lnTo>
                  <a:lnTo>
                    <a:pt x="765" y="2409"/>
                  </a:lnTo>
                  <a:lnTo>
                    <a:pt x="812" y="2637"/>
                  </a:lnTo>
                  <a:lnTo>
                    <a:pt x="798" y="2869"/>
                  </a:lnTo>
                  <a:lnTo>
                    <a:pt x="814" y="2930"/>
                  </a:lnTo>
                  <a:lnTo>
                    <a:pt x="812" y="2987"/>
                  </a:lnTo>
                  <a:lnTo>
                    <a:pt x="775" y="3016"/>
                  </a:lnTo>
                  <a:lnTo>
                    <a:pt x="772" y="3059"/>
                  </a:lnTo>
                  <a:lnTo>
                    <a:pt x="773" y="3081"/>
                  </a:lnTo>
                  <a:lnTo>
                    <a:pt x="777" y="3098"/>
                  </a:lnTo>
                  <a:lnTo>
                    <a:pt x="782" y="3112"/>
                  </a:lnTo>
                  <a:lnTo>
                    <a:pt x="788" y="3120"/>
                  </a:lnTo>
                  <a:lnTo>
                    <a:pt x="794" y="3128"/>
                  </a:lnTo>
                  <a:lnTo>
                    <a:pt x="800" y="3131"/>
                  </a:lnTo>
                  <a:lnTo>
                    <a:pt x="805" y="3134"/>
                  </a:lnTo>
                  <a:lnTo>
                    <a:pt x="810" y="3135"/>
                  </a:lnTo>
                  <a:lnTo>
                    <a:pt x="799" y="3208"/>
                  </a:lnTo>
                  <a:lnTo>
                    <a:pt x="798" y="3212"/>
                  </a:lnTo>
                  <a:lnTo>
                    <a:pt x="795" y="3220"/>
                  </a:lnTo>
                  <a:lnTo>
                    <a:pt x="795" y="3232"/>
                  </a:lnTo>
                  <a:lnTo>
                    <a:pt x="797" y="3241"/>
                  </a:lnTo>
                  <a:lnTo>
                    <a:pt x="798" y="3250"/>
                  </a:lnTo>
                  <a:lnTo>
                    <a:pt x="802" y="3260"/>
                  </a:lnTo>
                  <a:lnTo>
                    <a:pt x="805" y="3269"/>
                  </a:lnTo>
                  <a:lnTo>
                    <a:pt x="812" y="3279"/>
                  </a:lnTo>
                  <a:lnTo>
                    <a:pt x="820" y="3290"/>
                  </a:lnTo>
                  <a:lnTo>
                    <a:pt x="830" y="3300"/>
                  </a:lnTo>
                  <a:lnTo>
                    <a:pt x="842" y="3311"/>
                  </a:lnTo>
                  <a:lnTo>
                    <a:pt x="857" y="3322"/>
                  </a:lnTo>
                  <a:lnTo>
                    <a:pt x="876" y="3332"/>
                  </a:lnTo>
                  <a:lnTo>
                    <a:pt x="878" y="3334"/>
                  </a:lnTo>
                  <a:lnTo>
                    <a:pt x="887" y="3334"/>
                  </a:lnTo>
                  <a:lnTo>
                    <a:pt x="902" y="3332"/>
                  </a:lnTo>
                  <a:lnTo>
                    <a:pt x="919" y="3329"/>
                  </a:lnTo>
                  <a:lnTo>
                    <a:pt x="929" y="3325"/>
                  </a:lnTo>
                  <a:lnTo>
                    <a:pt x="940" y="3321"/>
                  </a:lnTo>
                  <a:lnTo>
                    <a:pt x="951" y="3315"/>
                  </a:lnTo>
                  <a:lnTo>
                    <a:pt x="962" y="3309"/>
                  </a:lnTo>
                  <a:lnTo>
                    <a:pt x="974" y="3300"/>
                  </a:lnTo>
                  <a:lnTo>
                    <a:pt x="985" y="3289"/>
                  </a:lnTo>
                  <a:lnTo>
                    <a:pt x="998" y="3278"/>
                  </a:lnTo>
                  <a:lnTo>
                    <a:pt x="1009" y="3263"/>
                  </a:lnTo>
                  <a:lnTo>
                    <a:pt x="1011" y="3225"/>
                  </a:lnTo>
                  <a:lnTo>
                    <a:pt x="1009" y="3214"/>
                  </a:lnTo>
                  <a:lnTo>
                    <a:pt x="1009" y="3179"/>
                  </a:lnTo>
                  <a:lnTo>
                    <a:pt x="1006" y="3141"/>
                  </a:lnTo>
                  <a:lnTo>
                    <a:pt x="1019" y="3146"/>
                  </a:lnTo>
                  <a:lnTo>
                    <a:pt x="1024" y="3142"/>
                  </a:lnTo>
                  <a:lnTo>
                    <a:pt x="1028" y="3138"/>
                  </a:lnTo>
                  <a:lnTo>
                    <a:pt x="1033" y="3131"/>
                  </a:lnTo>
                  <a:lnTo>
                    <a:pt x="1037" y="3124"/>
                  </a:lnTo>
                  <a:lnTo>
                    <a:pt x="1043" y="3108"/>
                  </a:lnTo>
                  <a:lnTo>
                    <a:pt x="1048" y="3091"/>
                  </a:lnTo>
                  <a:lnTo>
                    <a:pt x="1052" y="3075"/>
                  </a:lnTo>
                  <a:lnTo>
                    <a:pt x="1054" y="3060"/>
                  </a:lnTo>
                  <a:lnTo>
                    <a:pt x="1057" y="3046"/>
                  </a:lnTo>
                  <a:lnTo>
                    <a:pt x="1058" y="3032"/>
                  </a:lnTo>
                  <a:lnTo>
                    <a:pt x="1057" y="3027"/>
                  </a:lnTo>
                  <a:lnTo>
                    <a:pt x="1054" y="3023"/>
                  </a:lnTo>
                  <a:lnTo>
                    <a:pt x="1048" y="3014"/>
                  </a:lnTo>
                  <a:lnTo>
                    <a:pt x="1041" y="3008"/>
                  </a:lnTo>
                  <a:lnTo>
                    <a:pt x="1033" y="3002"/>
                  </a:lnTo>
                  <a:lnTo>
                    <a:pt x="1019" y="2995"/>
                  </a:lnTo>
                  <a:lnTo>
                    <a:pt x="1012" y="2992"/>
                  </a:lnTo>
                  <a:lnTo>
                    <a:pt x="1021" y="2908"/>
                  </a:lnTo>
                  <a:lnTo>
                    <a:pt x="1036" y="2718"/>
                  </a:lnTo>
                  <a:lnTo>
                    <a:pt x="1036" y="2702"/>
                  </a:lnTo>
                  <a:lnTo>
                    <a:pt x="1035" y="2680"/>
                  </a:lnTo>
                  <a:lnTo>
                    <a:pt x="1031" y="2626"/>
                  </a:lnTo>
                  <a:lnTo>
                    <a:pt x="1026" y="2558"/>
                  </a:lnTo>
                  <a:lnTo>
                    <a:pt x="1026" y="2531"/>
                  </a:lnTo>
                  <a:lnTo>
                    <a:pt x="1015" y="2386"/>
                  </a:lnTo>
                  <a:lnTo>
                    <a:pt x="1005" y="2256"/>
                  </a:lnTo>
                  <a:lnTo>
                    <a:pt x="995" y="2169"/>
                  </a:lnTo>
                  <a:lnTo>
                    <a:pt x="993" y="2132"/>
                  </a:lnTo>
                  <a:lnTo>
                    <a:pt x="990" y="2097"/>
                  </a:lnTo>
                  <a:lnTo>
                    <a:pt x="988" y="2047"/>
                  </a:lnTo>
                  <a:lnTo>
                    <a:pt x="984" y="1932"/>
                  </a:lnTo>
                  <a:lnTo>
                    <a:pt x="984" y="1878"/>
                  </a:lnTo>
                  <a:lnTo>
                    <a:pt x="982" y="1720"/>
                  </a:lnTo>
                  <a:lnTo>
                    <a:pt x="974" y="1594"/>
                  </a:lnTo>
                  <a:lnTo>
                    <a:pt x="977" y="1560"/>
                  </a:lnTo>
                  <a:lnTo>
                    <a:pt x="974" y="1543"/>
                  </a:lnTo>
                  <a:lnTo>
                    <a:pt x="971" y="1529"/>
                  </a:lnTo>
                  <a:lnTo>
                    <a:pt x="967" y="1519"/>
                  </a:lnTo>
                  <a:lnTo>
                    <a:pt x="963" y="1513"/>
                  </a:lnTo>
                  <a:lnTo>
                    <a:pt x="941" y="1386"/>
                  </a:lnTo>
                  <a:lnTo>
                    <a:pt x="909" y="1343"/>
                  </a:lnTo>
                  <a:lnTo>
                    <a:pt x="909" y="1326"/>
                  </a:lnTo>
                  <a:lnTo>
                    <a:pt x="915" y="1317"/>
                  </a:lnTo>
                  <a:lnTo>
                    <a:pt x="915" y="1298"/>
                  </a:lnTo>
                  <a:lnTo>
                    <a:pt x="922" y="1298"/>
                  </a:lnTo>
                  <a:lnTo>
                    <a:pt x="925" y="1290"/>
                  </a:lnTo>
                  <a:lnTo>
                    <a:pt x="920" y="1249"/>
                  </a:lnTo>
                  <a:lnTo>
                    <a:pt x="925" y="1247"/>
                  </a:lnTo>
                  <a:lnTo>
                    <a:pt x="1012" y="1229"/>
                  </a:lnTo>
                  <a:lnTo>
                    <a:pt x="1041" y="1222"/>
                  </a:lnTo>
                  <a:lnTo>
                    <a:pt x="1093" y="1217"/>
                  </a:lnTo>
                  <a:lnTo>
                    <a:pt x="1104" y="1212"/>
                  </a:lnTo>
                  <a:lnTo>
                    <a:pt x="1115" y="1207"/>
                  </a:lnTo>
                  <a:lnTo>
                    <a:pt x="1131" y="1197"/>
                  </a:lnTo>
                  <a:lnTo>
                    <a:pt x="1141" y="1190"/>
                  </a:lnTo>
                  <a:lnTo>
                    <a:pt x="1144" y="1186"/>
                  </a:lnTo>
                  <a:lnTo>
                    <a:pt x="1147" y="1181"/>
                  </a:lnTo>
                  <a:lnTo>
                    <a:pt x="1148" y="1176"/>
                  </a:lnTo>
                  <a:lnTo>
                    <a:pt x="1152" y="1163"/>
                  </a:lnTo>
                  <a:lnTo>
                    <a:pt x="1154" y="1148"/>
                  </a:lnTo>
                  <a:lnTo>
                    <a:pt x="1155" y="1133"/>
                  </a:lnTo>
                  <a:lnTo>
                    <a:pt x="1155" y="1107"/>
                  </a:lnTo>
                  <a:lnTo>
                    <a:pt x="1155" y="1096"/>
                  </a:lnTo>
                  <a:close/>
                  <a:moveTo>
                    <a:pt x="286" y="1152"/>
                  </a:moveTo>
                  <a:lnTo>
                    <a:pt x="284" y="1127"/>
                  </a:lnTo>
                  <a:lnTo>
                    <a:pt x="295" y="1109"/>
                  </a:lnTo>
                  <a:lnTo>
                    <a:pt x="295" y="1068"/>
                  </a:lnTo>
                  <a:lnTo>
                    <a:pt x="300" y="1056"/>
                  </a:lnTo>
                  <a:lnTo>
                    <a:pt x="301" y="1056"/>
                  </a:lnTo>
                  <a:lnTo>
                    <a:pt x="302" y="1057"/>
                  </a:lnTo>
                  <a:lnTo>
                    <a:pt x="304" y="1059"/>
                  </a:lnTo>
                  <a:lnTo>
                    <a:pt x="299" y="1107"/>
                  </a:lnTo>
                  <a:lnTo>
                    <a:pt x="295" y="1155"/>
                  </a:lnTo>
                  <a:lnTo>
                    <a:pt x="284" y="1189"/>
                  </a:lnTo>
                  <a:lnTo>
                    <a:pt x="286" y="1162"/>
                  </a:lnTo>
                  <a:lnTo>
                    <a:pt x="286" y="1152"/>
                  </a:lnTo>
                  <a:close/>
                  <a:moveTo>
                    <a:pt x="190" y="1636"/>
                  </a:moveTo>
                  <a:lnTo>
                    <a:pt x="194" y="1631"/>
                  </a:lnTo>
                  <a:lnTo>
                    <a:pt x="203" y="1637"/>
                  </a:lnTo>
                  <a:lnTo>
                    <a:pt x="205" y="1657"/>
                  </a:lnTo>
                  <a:lnTo>
                    <a:pt x="201" y="1655"/>
                  </a:lnTo>
                  <a:lnTo>
                    <a:pt x="196" y="1653"/>
                  </a:lnTo>
                  <a:lnTo>
                    <a:pt x="193" y="1655"/>
                  </a:lnTo>
                  <a:lnTo>
                    <a:pt x="189" y="1657"/>
                  </a:lnTo>
                  <a:lnTo>
                    <a:pt x="190" y="1636"/>
                  </a:lnTo>
                  <a:close/>
                  <a:moveTo>
                    <a:pt x="210" y="2070"/>
                  </a:moveTo>
                  <a:lnTo>
                    <a:pt x="219" y="1995"/>
                  </a:lnTo>
                  <a:lnTo>
                    <a:pt x="224" y="2028"/>
                  </a:lnTo>
                  <a:lnTo>
                    <a:pt x="210" y="2070"/>
                  </a:lnTo>
                  <a:close/>
                  <a:moveTo>
                    <a:pt x="301" y="1489"/>
                  </a:moveTo>
                  <a:lnTo>
                    <a:pt x="293" y="1531"/>
                  </a:lnTo>
                  <a:lnTo>
                    <a:pt x="288" y="1552"/>
                  </a:lnTo>
                  <a:lnTo>
                    <a:pt x="268" y="1584"/>
                  </a:lnTo>
                  <a:lnTo>
                    <a:pt x="269" y="1649"/>
                  </a:lnTo>
                  <a:lnTo>
                    <a:pt x="254" y="1725"/>
                  </a:lnTo>
                  <a:lnTo>
                    <a:pt x="249" y="1794"/>
                  </a:lnTo>
                  <a:lnTo>
                    <a:pt x="231" y="1906"/>
                  </a:lnTo>
                  <a:lnTo>
                    <a:pt x="245" y="1796"/>
                  </a:lnTo>
                  <a:lnTo>
                    <a:pt x="240" y="1766"/>
                  </a:lnTo>
                  <a:lnTo>
                    <a:pt x="237" y="1759"/>
                  </a:lnTo>
                  <a:lnTo>
                    <a:pt x="235" y="1755"/>
                  </a:lnTo>
                  <a:lnTo>
                    <a:pt x="227" y="1746"/>
                  </a:lnTo>
                  <a:lnTo>
                    <a:pt x="228" y="1742"/>
                  </a:lnTo>
                  <a:lnTo>
                    <a:pt x="224" y="1741"/>
                  </a:lnTo>
                  <a:lnTo>
                    <a:pt x="224" y="1690"/>
                  </a:lnTo>
                  <a:lnTo>
                    <a:pt x="228" y="1688"/>
                  </a:lnTo>
                  <a:lnTo>
                    <a:pt x="233" y="1687"/>
                  </a:lnTo>
                  <a:lnTo>
                    <a:pt x="237" y="1685"/>
                  </a:lnTo>
                  <a:lnTo>
                    <a:pt x="242" y="1681"/>
                  </a:lnTo>
                  <a:lnTo>
                    <a:pt x="245" y="1677"/>
                  </a:lnTo>
                  <a:lnTo>
                    <a:pt x="246" y="1674"/>
                  </a:lnTo>
                  <a:lnTo>
                    <a:pt x="246" y="1639"/>
                  </a:lnTo>
                  <a:lnTo>
                    <a:pt x="251" y="1603"/>
                  </a:lnTo>
                  <a:lnTo>
                    <a:pt x="251" y="1577"/>
                  </a:lnTo>
                  <a:lnTo>
                    <a:pt x="259" y="1579"/>
                  </a:lnTo>
                  <a:lnTo>
                    <a:pt x="263" y="1575"/>
                  </a:lnTo>
                  <a:lnTo>
                    <a:pt x="268" y="1510"/>
                  </a:lnTo>
                  <a:lnTo>
                    <a:pt x="270" y="1512"/>
                  </a:lnTo>
                  <a:lnTo>
                    <a:pt x="277" y="1448"/>
                  </a:lnTo>
                  <a:lnTo>
                    <a:pt x="274" y="1444"/>
                  </a:lnTo>
                  <a:lnTo>
                    <a:pt x="277" y="1441"/>
                  </a:lnTo>
                  <a:lnTo>
                    <a:pt x="291" y="1476"/>
                  </a:lnTo>
                  <a:lnTo>
                    <a:pt x="307" y="1477"/>
                  </a:lnTo>
                  <a:lnTo>
                    <a:pt x="301" y="1489"/>
                  </a:lnTo>
                  <a:close/>
                  <a:moveTo>
                    <a:pt x="952" y="1067"/>
                  </a:moveTo>
                  <a:lnTo>
                    <a:pt x="946" y="1068"/>
                  </a:lnTo>
                  <a:lnTo>
                    <a:pt x="932" y="1063"/>
                  </a:lnTo>
                  <a:lnTo>
                    <a:pt x="902" y="1059"/>
                  </a:lnTo>
                  <a:lnTo>
                    <a:pt x="894" y="1063"/>
                  </a:lnTo>
                  <a:lnTo>
                    <a:pt x="893" y="1032"/>
                  </a:lnTo>
                  <a:lnTo>
                    <a:pt x="883" y="1010"/>
                  </a:lnTo>
                  <a:lnTo>
                    <a:pt x="884" y="980"/>
                  </a:lnTo>
                  <a:lnTo>
                    <a:pt x="889" y="961"/>
                  </a:lnTo>
                  <a:lnTo>
                    <a:pt x="894" y="918"/>
                  </a:lnTo>
                  <a:lnTo>
                    <a:pt x="908" y="961"/>
                  </a:lnTo>
                  <a:lnTo>
                    <a:pt x="940" y="1025"/>
                  </a:lnTo>
                  <a:lnTo>
                    <a:pt x="953" y="1049"/>
                  </a:lnTo>
                  <a:lnTo>
                    <a:pt x="952" y="1067"/>
                  </a:lnTo>
                  <a:close/>
                </a:path>
              </a:pathLst>
            </a:custGeom>
            <a:grpFill/>
            <a:ln>
              <a:noFill/>
            </a:ln>
            <a:effectLst/>
            <a:extLst/>
          </p:spPr>
          <p:txBody>
            <a:bodyPr/>
            <a:lstStyle/>
            <a:p>
              <a:pPr>
                <a:defRPr/>
              </a:pPr>
              <a:endParaRPr lang="zh-CN" altLang="en-US">
                <a:ea typeface="宋体" pitchFamily="2" charset="-122"/>
              </a:endParaRPr>
            </a:p>
          </p:txBody>
        </p:sp>
      </p:grpSp>
      <p:sp>
        <p:nvSpPr>
          <p:cNvPr id="34" name="TextBox 13"/>
          <p:cNvSpPr txBox="1">
            <a:spLocks noChangeArrowheads="1"/>
          </p:cNvSpPr>
          <p:nvPr/>
        </p:nvSpPr>
        <p:spPr bwMode="auto">
          <a:xfrm>
            <a:off x="2970388" y="-26476"/>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1000"/>
                            </p:stCondLst>
                            <p:childTnLst>
                              <p:par>
                                <p:cTn id="5" presetID="47"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20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53" presetClass="entr" presetSubtype="16"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53" presetClass="entr" presetSubtype="16"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53" presetClass="entr" presetSubtype="16"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par>
                          <p:cTn id="43" fill="hold" nodeType="withGroup">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right)">
                                      <p:cBhvr>
                                        <p:cTn id="49" dur="500"/>
                                        <p:tgtEl>
                                          <p:spTgt spid="8"/>
                                        </p:tgtEl>
                                      </p:cBhvr>
                                    </p:animEffect>
                                  </p:childTnLst>
                                </p:cTn>
                              </p:par>
                            </p:childTnLst>
                          </p:cTn>
                        </p:par>
                        <p:par>
                          <p:cTn id="50" fill="hold" nodeType="afterGroup">
                            <p:stCondLst>
                              <p:cond delay="3000"/>
                            </p:stCondLst>
                            <p:childTnLst>
                              <p:par>
                                <p:cTn id="51" presetID="53" presetClass="entr" presetSubtype="16"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par>
                          <p:cTn id="56" fill="hold" nodeType="afterGroup">
                            <p:stCondLst>
                              <p:cond delay="3500"/>
                            </p:stCondLst>
                            <p:childTnLst>
                              <p:par>
                                <p:cTn id="57" presetID="10" presetClass="entr" presetSubtype="0" repeatCount="2000"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300"/>
                                        <p:tgtEl>
                                          <p:spTgt spid="5"/>
                                        </p:tgtEl>
                                      </p:cBhvr>
                                    </p:animEffect>
                                  </p:childTnLst>
                                </p:cTn>
                              </p:par>
                            </p:childTnLst>
                          </p:cTn>
                        </p:par>
                        <p:par>
                          <p:cTn id="60" fill="hold" nodeType="afterGroup">
                            <p:stCondLst>
                              <p:cond delay="4100"/>
                            </p:stCondLst>
                            <p:childTnLst>
                              <p:par>
                                <p:cTn id="61" presetID="53" presetClass="entr" presetSubtype="16"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childTnLst>
                          </p:cTn>
                        </p:par>
                        <p:par>
                          <p:cTn id="66" fill="hold" nodeType="withGroup">
                            <p:stCondLst>
                              <p:cond delay="4600"/>
                            </p:stCondLst>
                            <p:childTnLst>
                              <p:par>
                                <p:cTn id="67" presetID="22" presetClass="entr" presetSubtype="1" fill="hold" nodeType="after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up)">
                                      <p:cBhvr>
                                        <p:cTn id="69" dur="500"/>
                                        <p:tgtEl>
                                          <p:spTgt spid="3"/>
                                        </p:tgtEl>
                                      </p:cBhvr>
                                    </p:animEffect>
                                  </p:childTnLst>
                                </p:cTn>
                              </p:par>
                            </p:childTnLst>
                          </p:cTn>
                        </p:par>
                        <p:par>
                          <p:cTn id="70" fill="hold" nodeType="afterGroup">
                            <p:stCondLst>
                              <p:cond delay="5100"/>
                            </p:stCondLst>
                            <p:childTnLst>
                              <p:par>
                                <p:cTn id="71" presetID="53" presetClass="entr" presetSubtype="16"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childTnLst>
                          </p:cTn>
                        </p:par>
                        <p:par>
                          <p:cTn id="76" fill="hold" nodeType="afterGroup">
                            <p:stCondLst>
                              <p:cond delay="5600"/>
                            </p:stCondLst>
                            <p:childTnLst>
                              <p:par>
                                <p:cTn id="77" presetID="10" presetClass="entr" presetSubtype="0" repeatCount="2000"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300"/>
                                        <p:tgtEl>
                                          <p:spTgt spid="23"/>
                                        </p:tgtEl>
                                      </p:cBhvr>
                                    </p:animEffect>
                                  </p:childTnLst>
                                </p:cTn>
                              </p:par>
                            </p:childTnLst>
                          </p:cTn>
                        </p:par>
                        <p:par>
                          <p:cTn id="80" fill="hold" nodeType="afterGroup">
                            <p:stCondLst>
                              <p:cond delay="6200"/>
                            </p:stCondLst>
                            <p:childTnLst>
                              <p:par>
                                <p:cTn id="81" presetID="15" presetClass="entr" presetSubtype="0" fill="hold"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1000" fill="hold"/>
                                        <p:tgtEl>
                                          <p:spTgt spid="24"/>
                                        </p:tgtEl>
                                        <p:attrNameLst>
                                          <p:attrName>ppt_w</p:attrName>
                                        </p:attrNameLst>
                                      </p:cBhvr>
                                      <p:tavLst>
                                        <p:tav tm="0">
                                          <p:val>
                                            <p:fltVal val="0"/>
                                          </p:val>
                                        </p:tav>
                                        <p:tav tm="100000">
                                          <p:val>
                                            <p:strVal val="#ppt_w"/>
                                          </p:val>
                                        </p:tav>
                                      </p:tavLst>
                                    </p:anim>
                                    <p:anim calcmode="lin" valueType="num">
                                      <p:cBhvr>
                                        <p:cTn id="84" dur="1000" fill="hold"/>
                                        <p:tgtEl>
                                          <p:spTgt spid="24"/>
                                        </p:tgtEl>
                                        <p:attrNameLst>
                                          <p:attrName>ppt_h</p:attrName>
                                        </p:attrNameLst>
                                      </p:cBhvr>
                                      <p:tavLst>
                                        <p:tav tm="0">
                                          <p:val>
                                            <p:fltVal val="0"/>
                                          </p:val>
                                        </p:tav>
                                        <p:tav tm="100000">
                                          <p:val>
                                            <p:strVal val="#ppt_h"/>
                                          </p:val>
                                        </p:tav>
                                      </p:tavLst>
                                    </p:anim>
                                    <p:anim calcmode="lin" valueType="num">
                                      <p:cBhvr>
                                        <p:cTn id="85"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87" fill="hold" nodeType="afterGroup">
                            <p:stCondLst>
                              <p:cond delay="7200"/>
                            </p:stCondLst>
                            <p:childTnLst>
                              <p:par>
                                <p:cTn id="88" presetID="42" presetClass="entr" presetSubtype="0" fill="hold" grpId="0" nodeType="after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1000"/>
                                        <p:tgtEl>
                                          <p:spTgt spid="19"/>
                                        </p:tgtEl>
                                      </p:cBhvr>
                                    </p:animEffect>
                                    <p:anim calcmode="lin" valueType="num">
                                      <p:cBhvr>
                                        <p:cTn id="91" dur="1000" fill="hold"/>
                                        <p:tgtEl>
                                          <p:spTgt spid="19"/>
                                        </p:tgtEl>
                                        <p:attrNameLst>
                                          <p:attrName>ppt_x</p:attrName>
                                        </p:attrNameLst>
                                      </p:cBhvr>
                                      <p:tavLst>
                                        <p:tav tm="0">
                                          <p:val>
                                            <p:strVal val="#ppt_x"/>
                                          </p:val>
                                        </p:tav>
                                        <p:tav tm="100000">
                                          <p:val>
                                            <p:strVal val="#ppt_x"/>
                                          </p:val>
                                        </p:tav>
                                      </p:tavLst>
                                    </p:anim>
                                    <p:anim calcmode="lin" valueType="num">
                                      <p:cBhvr>
                                        <p:cTn id="9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p:bldP spid="16" grpId="0"/>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358195" y="3975806"/>
            <a:ext cx="2460626" cy="476250"/>
          </a:xfrm>
          <a:prstGeom prst="rect">
            <a:avLst/>
          </a:prstGeom>
          <a:solidFill>
            <a:schemeClr val="accent1">
              <a:alpha val="50196"/>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p:cNvSpPr/>
          <p:nvPr/>
        </p:nvSpPr>
        <p:spPr>
          <a:xfrm>
            <a:off x="3818820" y="3418417"/>
            <a:ext cx="2460624" cy="1033639"/>
          </a:xfrm>
          <a:prstGeom prst="rect">
            <a:avLst/>
          </a:prstGeom>
          <a:solidFill>
            <a:schemeClr val="accent1">
              <a:alpha val="50196"/>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矩形 34"/>
          <p:cNvSpPr/>
          <p:nvPr/>
        </p:nvSpPr>
        <p:spPr>
          <a:xfrm>
            <a:off x="6279445" y="2781653"/>
            <a:ext cx="2460626" cy="1670402"/>
          </a:xfrm>
          <a:prstGeom prst="rect">
            <a:avLst/>
          </a:prstGeom>
          <a:solidFill>
            <a:schemeClr val="accent1">
              <a:alpha val="50196"/>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Rectangle 24"/>
          <p:cNvSpPr>
            <a:spLocks noChangeArrowheads="1"/>
          </p:cNvSpPr>
          <p:nvPr/>
        </p:nvSpPr>
        <p:spPr bwMode="black">
          <a:xfrm>
            <a:off x="1432278" y="2712861"/>
            <a:ext cx="2388306" cy="605166"/>
          </a:xfrm>
          <a:prstGeom prst="rect">
            <a:avLst/>
          </a:prstGeom>
          <a:noFill/>
          <a:ln w="9525">
            <a:noFill/>
            <a:miter lim="800000"/>
            <a:headEnd/>
            <a:tailEnd/>
          </a:ln>
        </p:spPr>
        <p:txBody>
          <a:bodyPr>
            <a:spAutoFit/>
          </a:bodyPr>
          <a:lstStyle/>
          <a:p>
            <a:r>
              <a:rPr lang="zh-CN" altLang="en-US" sz="1111">
                <a:solidFill>
                  <a:srgbClr val="BCE8F2"/>
                </a:solidFill>
                <a:latin typeface="方正正纤黑简体" pitchFamily="2" charset="-122"/>
                <a:ea typeface="方正正纤黑简体" pitchFamily="2" charset="-122"/>
              </a:rPr>
              <a:t>单击此处添加文字单击此处添加文字单击此处添加文字单击此处添加文字单击此处添加文字</a:t>
            </a:r>
            <a:endParaRPr lang="en-US" altLang="zh-CN" sz="1111">
              <a:solidFill>
                <a:srgbClr val="BCE8F2"/>
              </a:solidFill>
              <a:latin typeface="方正正纤黑简体" pitchFamily="2" charset="-122"/>
              <a:ea typeface="方正正纤黑简体" pitchFamily="2" charset="-122"/>
            </a:endParaRPr>
          </a:p>
        </p:txBody>
      </p:sp>
      <p:sp>
        <p:nvSpPr>
          <p:cNvPr id="24" name="Rectangle 25"/>
          <p:cNvSpPr>
            <a:spLocks noChangeArrowheads="1"/>
          </p:cNvSpPr>
          <p:nvPr/>
        </p:nvSpPr>
        <p:spPr bwMode="black">
          <a:xfrm>
            <a:off x="3898195" y="2213681"/>
            <a:ext cx="2388306" cy="605166"/>
          </a:xfrm>
          <a:prstGeom prst="rect">
            <a:avLst/>
          </a:prstGeom>
          <a:noFill/>
          <a:ln w="9525">
            <a:noFill/>
            <a:miter lim="800000"/>
            <a:headEnd/>
            <a:tailEnd/>
          </a:ln>
        </p:spPr>
        <p:txBody>
          <a:bodyPr>
            <a:spAutoFit/>
          </a:bodyPr>
          <a:lstStyle/>
          <a:p>
            <a:r>
              <a:rPr lang="zh-CN" altLang="en-US" sz="1111">
                <a:solidFill>
                  <a:srgbClr val="BCE8F2"/>
                </a:solidFill>
                <a:latin typeface="方正正纤黑简体" pitchFamily="2" charset="-122"/>
                <a:ea typeface="方正正纤黑简体" pitchFamily="2" charset="-122"/>
              </a:rPr>
              <a:t>单击此处添加文字单击此处添加文字单击此处添加文字单击此处添加文字单击此处添加文字</a:t>
            </a:r>
            <a:endParaRPr lang="en-US" altLang="zh-CN" sz="1111">
              <a:solidFill>
                <a:srgbClr val="BCE8F2"/>
              </a:solidFill>
              <a:latin typeface="方正正纤黑简体" pitchFamily="2" charset="-122"/>
              <a:ea typeface="方正正纤黑简体" pitchFamily="2" charset="-122"/>
            </a:endParaRPr>
          </a:p>
        </p:txBody>
      </p:sp>
      <p:sp>
        <p:nvSpPr>
          <p:cNvPr id="25" name="Rectangle 26"/>
          <p:cNvSpPr>
            <a:spLocks noChangeArrowheads="1"/>
          </p:cNvSpPr>
          <p:nvPr/>
        </p:nvSpPr>
        <p:spPr bwMode="black">
          <a:xfrm>
            <a:off x="6350000" y="1673931"/>
            <a:ext cx="2388306" cy="605166"/>
          </a:xfrm>
          <a:prstGeom prst="rect">
            <a:avLst/>
          </a:prstGeom>
          <a:noFill/>
          <a:ln w="9525">
            <a:noFill/>
            <a:miter lim="800000"/>
            <a:headEnd/>
            <a:tailEnd/>
          </a:ln>
        </p:spPr>
        <p:txBody>
          <a:bodyPr>
            <a:spAutoFit/>
          </a:bodyPr>
          <a:lstStyle/>
          <a:p>
            <a:r>
              <a:rPr lang="zh-CN" altLang="en-US" sz="1111">
                <a:solidFill>
                  <a:srgbClr val="BCE8F2"/>
                </a:solidFill>
                <a:latin typeface="方正正纤黑简体" pitchFamily="2" charset="-122"/>
                <a:ea typeface="方正正纤黑简体" pitchFamily="2" charset="-122"/>
              </a:rPr>
              <a:t>单击此处添加文字单击此处添加文字单击此处添加文字单击此处添加文字单击此处添加文字</a:t>
            </a:r>
            <a:endParaRPr lang="en-US" altLang="zh-CN" sz="1111">
              <a:solidFill>
                <a:srgbClr val="BCE8F2"/>
              </a:solidFill>
              <a:latin typeface="方正正纤黑简体" pitchFamily="2" charset="-122"/>
              <a:ea typeface="方正正纤黑简体" pitchFamily="2" charset="-122"/>
            </a:endParaRPr>
          </a:p>
        </p:txBody>
      </p:sp>
      <p:sp>
        <p:nvSpPr>
          <p:cNvPr id="26" name="Text Box 27"/>
          <p:cNvSpPr txBox="1">
            <a:spLocks noChangeArrowheads="1"/>
          </p:cNvSpPr>
          <p:nvPr/>
        </p:nvSpPr>
        <p:spPr bwMode="black">
          <a:xfrm>
            <a:off x="1598084" y="4019904"/>
            <a:ext cx="1910292" cy="365934"/>
          </a:xfrm>
          <a:prstGeom prst="rect">
            <a:avLst/>
          </a:prstGeom>
          <a:noFill/>
          <a:ln w="9525">
            <a:noFill/>
            <a:miter lim="800000"/>
            <a:headEnd/>
            <a:tailEnd/>
          </a:ln>
        </p:spPr>
        <p:txBody>
          <a:bodyPr>
            <a:spAutoFit/>
          </a:bodyPr>
          <a:lstStyle/>
          <a:p>
            <a:pPr algn="ctr"/>
            <a:r>
              <a:rPr lang="zh-CN" altLang="en-US" sz="1778">
                <a:solidFill>
                  <a:srgbClr val="BCE8F2"/>
                </a:solidFill>
                <a:latin typeface="方正兰亭黑_GBK" pitchFamily="2" charset="-122"/>
                <a:ea typeface="方正兰亭黑_GBK" pitchFamily="2" charset="-122"/>
              </a:rPr>
              <a:t>单击添加文字</a:t>
            </a:r>
            <a:endParaRPr lang="en-US" altLang="zh-CN" sz="1778">
              <a:solidFill>
                <a:srgbClr val="BCE8F2"/>
              </a:solidFill>
              <a:latin typeface="方正兰亭黑_GBK" pitchFamily="2" charset="-122"/>
              <a:ea typeface="方正兰亭黑_GBK" pitchFamily="2" charset="-122"/>
            </a:endParaRPr>
          </a:p>
        </p:txBody>
      </p:sp>
      <p:sp>
        <p:nvSpPr>
          <p:cNvPr id="31" name="Text Box 32"/>
          <p:cNvSpPr txBox="1">
            <a:spLocks noChangeArrowheads="1"/>
          </p:cNvSpPr>
          <p:nvPr/>
        </p:nvSpPr>
        <p:spPr bwMode="black">
          <a:xfrm>
            <a:off x="4064001" y="3735917"/>
            <a:ext cx="1910292" cy="365934"/>
          </a:xfrm>
          <a:prstGeom prst="rect">
            <a:avLst/>
          </a:prstGeom>
          <a:noFill/>
          <a:ln w="9525">
            <a:noFill/>
            <a:miter lim="800000"/>
            <a:headEnd/>
            <a:tailEnd/>
          </a:ln>
        </p:spPr>
        <p:txBody>
          <a:bodyPr>
            <a:spAutoFit/>
          </a:bodyPr>
          <a:lstStyle/>
          <a:p>
            <a:pPr algn="ctr"/>
            <a:r>
              <a:rPr lang="zh-CN" altLang="en-US" sz="1778">
                <a:solidFill>
                  <a:srgbClr val="BCE8F2"/>
                </a:solidFill>
                <a:latin typeface="方正兰亭黑_GBK" pitchFamily="2" charset="-122"/>
                <a:ea typeface="方正兰亭黑_GBK" pitchFamily="2" charset="-122"/>
              </a:rPr>
              <a:t>单击添加文字</a:t>
            </a:r>
            <a:endParaRPr lang="en-US" altLang="zh-CN" sz="1778">
              <a:solidFill>
                <a:srgbClr val="BCE8F2"/>
              </a:solidFill>
              <a:latin typeface="方正兰亭黑_GBK" pitchFamily="2" charset="-122"/>
              <a:ea typeface="方正兰亭黑_GBK" pitchFamily="2" charset="-122"/>
            </a:endParaRPr>
          </a:p>
        </p:txBody>
      </p:sp>
      <p:sp>
        <p:nvSpPr>
          <p:cNvPr id="32" name="Text Box 33"/>
          <p:cNvSpPr txBox="1">
            <a:spLocks noChangeArrowheads="1"/>
          </p:cNvSpPr>
          <p:nvPr/>
        </p:nvSpPr>
        <p:spPr bwMode="black">
          <a:xfrm>
            <a:off x="6496403" y="3455459"/>
            <a:ext cx="1910291" cy="365934"/>
          </a:xfrm>
          <a:prstGeom prst="rect">
            <a:avLst/>
          </a:prstGeom>
          <a:noFill/>
          <a:ln w="9525">
            <a:noFill/>
            <a:miter lim="800000"/>
            <a:headEnd/>
            <a:tailEnd/>
          </a:ln>
        </p:spPr>
        <p:txBody>
          <a:bodyPr>
            <a:spAutoFit/>
          </a:bodyPr>
          <a:lstStyle/>
          <a:p>
            <a:pPr algn="ctr"/>
            <a:r>
              <a:rPr lang="zh-CN" altLang="en-US" sz="1778">
                <a:solidFill>
                  <a:srgbClr val="BCE8F2"/>
                </a:solidFill>
                <a:latin typeface="方正兰亭黑_GBK" pitchFamily="2" charset="-122"/>
                <a:ea typeface="方正兰亭黑_GBK" pitchFamily="2" charset="-122"/>
              </a:rPr>
              <a:t>单击添加文字</a:t>
            </a:r>
            <a:endParaRPr lang="en-US" altLang="zh-CN" sz="1778">
              <a:solidFill>
                <a:srgbClr val="BCE8F2"/>
              </a:solidFill>
              <a:latin typeface="方正兰亭黑_GBK" pitchFamily="2" charset="-122"/>
              <a:ea typeface="方正兰亭黑_GBK" pitchFamily="2" charset="-122"/>
            </a:endParaRPr>
          </a:p>
        </p:txBody>
      </p:sp>
      <p:sp>
        <p:nvSpPr>
          <p:cNvPr id="37" name="TextBox 13"/>
          <p:cNvSpPr txBox="1">
            <a:spLocks noChangeArrowheads="1"/>
          </p:cNvSpPr>
          <p:nvPr/>
        </p:nvSpPr>
        <p:spPr bwMode="auto">
          <a:xfrm>
            <a:off x="2938639" y="-29930"/>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
        <p:nvSpPr>
          <p:cNvPr id="11" name="AutoShape 12"/>
          <p:cNvSpPr>
            <a:spLocks noChangeArrowheads="1"/>
          </p:cNvSpPr>
          <p:nvPr/>
        </p:nvSpPr>
        <p:spPr bwMode="gray">
          <a:xfrm>
            <a:off x="1065269" y="4353247"/>
            <a:ext cx="8172098" cy="576791"/>
          </a:xfrm>
          <a:custGeom>
            <a:avLst/>
            <a:gdLst/>
            <a:ahLst/>
            <a:cxnLst/>
            <a:rect l="l" t="t" r="r" b="b"/>
            <a:pathLst>
              <a:path w="7354888" h="519112">
                <a:moveTo>
                  <a:pt x="7026778" y="0"/>
                </a:moveTo>
                <a:lnTo>
                  <a:pt x="7354888" y="259556"/>
                </a:lnTo>
                <a:lnTo>
                  <a:pt x="7026778" y="519112"/>
                </a:lnTo>
                <a:lnTo>
                  <a:pt x="7026778" y="389334"/>
                </a:lnTo>
                <a:lnTo>
                  <a:pt x="120865" y="389334"/>
                </a:lnTo>
                <a:lnTo>
                  <a:pt x="120865" y="387843"/>
                </a:lnTo>
                <a:lnTo>
                  <a:pt x="75884" y="387843"/>
                </a:lnTo>
                <a:cubicBezTo>
                  <a:pt x="33974" y="387843"/>
                  <a:pt x="0" y="353869"/>
                  <a:pt x="0" y="311959"/>
                </a:cubicBezTo>
                <a:lnTo>
                  <a:pt x="0" y="202679"/>
                </a:lnTo>
                <a:cubicBezTo>
                  <a:pt x="0" y="160769"/>
                  <a:pt x="33974" y="126795"/>
                  <a:pt x="75884" y="126795"/>
                </a:cubicBezTo>
                <a:lnTo>
                  <a:pt x="249408" y="126795"/>
                </a:lnTo>
                <a:lnTo>
                  <a:pt x="264184" y="129778"/>
                </a:lnTo>
                <a:lnTo>
                  <a:pt x="7026778" y="129778"/>
                </a:ln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3" name="Text Box 14"/>
          <p:cNvSpPr txBox="1">
            <a:spLocks noChangeArrowheads="1"/>
          </p:cNvSpPr>
          <p:nvPr/>
        </p:nvSpPr>
        <p:spPr bwMode="gray">
          <a:xfrm>
            <a:off x="2074334" y="4452056"/>
            <a:ext cx="700264" cy="331757"/>
          </a:xfrm>
          <a:prstGeom prst="rect">
            <a:avLst/>
          </a:prstGeom>
          <a:noFill/>
          <a:ln w="9525">
            <a:noFill/>
            <a:miter lim="800000"/>
            <a:headEnd/>
            <a:tailEnd/>
          </a:ln>
        </p:spPr>
        <p:txBody>
          <a:bodyPr>
            <a:spAutoFit/>
          </a:bodyPr>
          <a:lstStyle/>
          <a:p>
            <a:pPr algn="ctr">
              <a:spcBef>
                <a:spcPct val="50000"/>
              </a:spcBef>
            </a:pPr>
            <a:r>
              <a:rPr lang="en-US" altLang="zh-CN" sz="1556" dirty="0">
                <a:solidFill>
                  <a:srgbClr val="BCE8F2"/>
                </a:solidFill>
                <a:latin typeface="Calibri" pitchFamily="34" charset="0"/>
                <a:cs typeface="Arial" charset="0"/>
              </a:rPr>
              <a:t>2013</a:t>
            </a:r>
            <a:endParaRPr lang="en-US" altLang="zh-CN" sz="1556" dirty="0">
              <a:solidFill>
                <a:srgbClr val="BCE8F2"/>
              </a:solidFill>
              <a:latin typeface="Calibri" pitchFamily="34" charset="0"/>
              <a:cs typeface="Arial" charset="0"/>
            </a:endParaRPr>
          </a:p>
        </p:txBody>
      </p:sp>
      <p:sp>
        <p:nvSpPr>
          <p:cNvPr id="14" name="Text Box 15"/>
          <p:cNvSpPr txBox="1">
            <a:spLocks noChangeArrowheads="1"/>
          </p:cNvSpPr>
          <p:nvPr/>
        </p:nvSpPr>
        <p:spPr bwMode="gray">
          <a:xfrm>
            <a:off x="4732515" y="4452056"/>
            <a:ext cx="700263" cy="331757"/>
          </a:xfrm>
          <a:prstGeom prst="rect">
            <a:avLst/>
          </a:prstGeom>
          <a:noFill/>
          <a:ln w="9525">
            <a:noFill/>
            <a:miter lim="800000"/>
            <a:headEnd/>
            <a:tailEnd/>
          </a:ln>
        </p:spPr>
        <p:txBody>
          <a:bodyPr>
            <a:spAutoFit/>
          </a:bodyPr>
          <a:lstStyle/>
          <a:p>
            <a:pPr algn="ctr">
              <a:spcBef>
                <a:spcPct val="50000"/>
              </a:spcBef>
            </a:pPr>
            <a:r>
              <a:rPr lang="en-US" altLang="zh-CN" sz="1556" dirty="0">
                <a:solidFill>
                  <a:srgbClr val="BCE8F2"/>
                </a:solidFill>
                <a:latin typeface="Calibri" pitchFamily="34" charset="0"/>
                <a:cs typeface="Arial" charset="0"/>
              </a:rPr>
              <a:t>2015</a:t>
            </a:r>
            <a:endParaRPr lang="en-US" altLang="zh-CN" sz="1556" dirty="0">
              <a:solidFill>
                <a:srgbClr val="BCE8F2"/>
              </a:solidFill>
              <a:latin typeface="Calibri" pitchFamily="34" charset="0"/>
              <a:cs typeface="Arial" charset="0"/>
            </a:endParaRPr>
          </a:p>
        </p:txBody>
      </p:sp>
      <p:sp>
        <p:nvSpPr>
          <p:cNvPr id="15" name="Text Box 16"/>
          <p:cNvSpPr txBox="1">
            <a:spLocks noChangeArrowheads="1"/>
          </p:cNvSpPr>
          <p:nvPr/>
        </p:nvSpPr>
        <p:spPr bwMode="gray">
          <a:xfrm>
            <a:off x="7203722" y="4452056"/>
            <a:ext cx="698500" cy="331757"/>
          </a:xfrm>
          <a:prstGeom prst="rect">
            <a:avLst/>
          </a:prstGeom>
          <a:noFill/>
          <a:ln w="9525">
            <a:noFill/>
            <a:miter lim="800000"/>
            <a:headEnd/>
            <a:tailEnd/>
          </a:ln>
        </p:spPr>
        <p:txBody>
          <a:bodyPr>
            <a:spAutoFit/>
          </a:bodyPr>
          <a:lstStyle/>
          <a:p>
            <a:pPr algn="ctr">
              <a:spcBef>
                <a:spcPct val="50000"/>
              </a:spcBef>
            </a:pPr>
            <a:r>
              <a:rPr lang="en-US" altLang="zh-CN" sz="1556" dirty="0">
                <a:solidFill>
                  <a:srgbClr val="BCE8F2"/>
                </a:solidFill>
                <a:latin typeface="Calibri" pitchFamily="34" charset="0"/>
                <a:cs typeface="Arial" charset="0"/>
              </a:rPr>
              <a:t>2017</a:t>
            </a:r>
            <a:endParaRPr lang="en-US" altLang="zh-CN" sz="1556" dirty="0">
              <a:solidFill>
                <a:srgbClr val="BCE8F2"/>
              </a:solidFill>
              <a:latin typeface="Calibri" pitchFamily="34" charset="0"/>
              <a:cs typeface="Arial" charset="0"/>
            </a:endParaRPr>
          </a:p>
        </p:txBody>
      </p:sp>
      <p:cxnSp>
        <p:nvCxnSpPr>
          <p:cNvPr id="56" name="直接连接符 55"/>
          <p:cNvCxnSpPr/>
          <p:nvPr/>
        </p:nvCxnSpPr>
        <p:spPr>
          <a:xfrm flipV="1">
            <a:off x="1358075" y="2462355"/>
            <a:ext cx="1" cy="1989667"/>
          </a:xfrm>
          <a:prstGeom prst="line">
            <a:avLst/>
          </a:prstGeom>
          <a:ln w="12700">
            <a:solidFill>
              <a:schemeClr val="accent2"/>
            </a:solidFill>
            <a:prstDash val="sysDot"/>
            <a:headEnd type="none" w="med" len="med"/>
            <a:tailEnd type="triangle" w="med" len="med"/>
          </a:ln>
          <a:effectLst>
            <a:glow rad="88900">
              <a:schemeClr val="accent1">
                <a:satMod val="175000"/>
                <a:alpha val="30000"/>
              </a:schemeClr>
            </a:glow>
          </a:effectLst>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818710" y="2111343"/>
            <a:ext cx="1" cy="2340681"/>
          </a:xfrm>
          <a:prstGeom prst="line">
            <a:avLst/>
          </a:prstGeom>
          <a:ln w="12700">
            <a:solidFill>
              <a:schemeClr val="accent2"/>
            </a:solidFill>
            <a:prstDash val="sysDot"/>
            <a:headEnd type="none" w="med" len="med"/>
            <a:tailEnd type="triangle" w="med" len="med"/>
          </a:ln>
          <a:effectLst>
            <a:glow rad="88900">
              <a:schemeClr val="accent1">
                <a:satMod val="175000"/>
                <a:alpha val="30000"/>
              </a:schemeClr>
            </a:glow>
          </a:effectLst>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flipV="1">
            <a:off x="6279335" y="1635091"/>
            <a:ext cx="6630" cy="2816931"/>
          </a:xfrm>
          <a:prstGeom prst="line">
            <a:avLst/>
          </a:prstGeom>
          <a:ln w="12700">
            <a:solidFill>
              <a:schemeClr val="accent2"/>
            </a:solidFill>
            <a:prstDash val="sysDot"/>
            <a:headEnd type="none" w="med" len="med"/>
            <a:tailEnd type="triangle" w="med" len="med"/>
          </a:ln>
          <a:effectLst>
            <a:glow rad="88900">
              <a:schemeClr val="accent1">
                <a:satMod val="175000"/>
                <a:alpha val="30000"/>
              </a:schemeClr>
            </a:glow>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8737761" y="1236455"/>
            <a:ext cx="2191" cy="3215570"/>
          </a:xfrm>
          <a:prstGeom prst="line">
            <a:avLst/>
          </a:prstGeom>
          <a:ln w="12700">
            <a:solidFill>
              <a:schemeClr val="accent2"/>
            </a:solidFill>
            <a:prstDash val="sysDot"/>
            <a:headEnd type="none" w="med" len="med"/>
            <a:tailEnd type="triangle" w="med" len="med"/>
          </a:ln>
          <a:effectLst>
            <a:glow rad="88900">
              <a:schemeClr val="accent1">
                <a:satMod val="175000"/>
                <a:alpha val="3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par>
                          <p:cTn id="15" fill="hold" nodeType="afterGroup">
                            <p:stCondLst>
                              <p:cond delay="500"/>
                            </p:stCondLst>
                            <p:childTnLst>
                              <p:par>
                                <p:cTn id="16" presetID="22" presetClass="entr" presetSubtype="4" fill="hold" nodeType="after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down)">
                                      <p:cBhvr>
                                        <p:cTn id="18" dur="300"/>
                                        <p:tgtEl>
                                          <p:spTgt spid="56"/>
                                        </p:tgtEl>
                                      </p:cBhvr>
                                    </p:animEffect>
                                  </p:childTnLst>
                                </p:cTn>
                              </p:par>
                            </p:childTnLst>
                          </p:cTn>
                        </p:par>
                        <p:par>
                          <p:cTn id="19" fill="hold" nodeType="afterGroup">
                            <p:stCondLst>
                              <p:cond delay="800"/>
                            </p:stCondLst>
                            <p:childTnLst>
                              <p:par>
                                <p:cTn id="20" presetID="22" presetClass="entr" presetSubtype="4" fill="hold"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down)">
                                      <p:cBhvr>
                                        <p:cTn id="22" dur="300"/>
                                        <p:tgtEl>
                                          <p:spTgt spid="58"/>
                                        </p:tgtEl>
                                      </p:cBhvr>
                                    </p:animEffect>
                                  </p:childTnLst>
                                </p:cTn>
                              </p:par>
                            </p:childTnLst>
                          </p:cTn>
                        </p:par>
                        <p:par>
                          <p:cTn id="23" fill="hold" nodeType="afterGroup">
                            <p:stCondLst>
                              <p:cond delay="1100"/>
                            </p:stCondLst>
                            <p:childTnLst>
                              <p:par>
                                <p:cTn id="24" presetID="22" presetClass="entr" presetSubtype="4" fill="hold" nodeType="after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wipe(down)">
                                      <p:cBhvr>
                                        <p:cTn id="26" dur="300"/>
                                        <p:tgtEl>
                                          <p:spTgt spid="60"/>
                                        </p:tgtEl>
                                      </p:cBhvr>
                                    </p:animEffect>
                                  </p:childTnLst>
                                </p:cTn>
                              </p:par>
                            </p:childTnLst>
                          </p:cTn>
                        </p:par>
                        <p:par>
                          <p:cTn id="27" fill="hold" nodeType="afterGroup">
                            <p:stCondLst>
                              <p:cond delay="1400"/>
                            </p:stCondLst>
                            <p:childTnLst>
                              <p:par>
                                <p:cTn id="28" presetID="22" presetClass="entr" presetSubtype="4" fill="hold"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down)">
                                      <p:cBhvr>
                                        <p:cTn id="30" dur="300"/>
                                        <p:tgtEl>
                                          <p:spTgt spid="62"/>
                                        </p:tgtEl>
                                      </p:cBhvr>
                                    </p:animEffect>
                                  </p:childTnLst>
                                </p:cTn>
                              </p:par>
                            </p:childTnLst>
                          </p:cTn>
                        </p:par>
                        <p:par>
                          <p:cTn id="31" fill="hold" nodeType="afterGroup">
                            <p:stCondLst>
                              <p:cond delay="1700"/>
                            </p:stCondLst>
                            <p:childTnLst>
                              <p:par>
                                <p:cTn id="32" presetID="22" presetClass="entr" presetSubtype="4"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down)">
                                      <p:cBhvr>
                                        <p:cTn id="34" dur="500"/>
                                        <p:tgtEl>
                                          <p:spTgt spid="33"/>
                                        </p:tgtEl>
                                      </p:cBhvr>
                                    </p:animEffect>
                                  </p:childTnLst>
                                </p:cTn>
                              </p:par>
                            </p:childTnLst>
                          </p:cTn>
                        </p:par>
                        <p:par>
                          <p:cTn id="35" fill="hold" nodeType="afterGroup">
                            <p:stCondLst>
                              <p:cond delay="2200"/>
                            </p:stCondLst>
                            <p:childTnLst>
                              <p:par>
                                <p:cTn id="36" presetID="22" presetClass="entr" presetSubtype="4"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down)">
                                      <p:cBhvr>
                                        <p:cTn id="38" dur="500"/>
                                        <p:tgtEl>
                                          <p:spTgt spid="34"/>
                                        </p:tgtEl>
                                      </p:cBhvr>
                                    </p:animEffect>
                                  </p:childTnLst>
                                </p:cTn>
                              </p:par>
                            </p:childTnLst>
                          </p:cTn>
                        </p:par>
                        <p:par>
                          <p:cTn id="39" fill="hold" nodeType="afterGroup">
                            <p:stCondLst>
                              <p:cond delay="2700"/>
                            </p:stCondLst>
                            <p:childTnLst>
                              <p:par>
                                <p:cTn id="40" presetID="22" presetClass="entr" presetSubtype="4"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500"/>
                                        <p:tgtEl>
                                          <p:spTgt spid="35"/>
                                        </p:tgtEl>
                                      </p:cBhvr>
                                    </p:animEffect>
                                  </p:childTnLst>
                                </p:cTn>
                              </p:par>
                            </p:childTnLst>
                          </p:cTn>
                        </p:par>
                        <p:par>
                          <p:cTn id="43" fill="hold" nodeType="afterGroup">
                            <p:stCondLst>
                              <p:cond delay="3200"/>
                            </p:stCondLst>
                            <p:childTnLst>
                              <p:par>
                                <p:cTn id="44" presetID="26"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80">
                                          <p:stCondLst>
                                            <p:cond delay="0"/>
                                          </p:stCondLst>
                                        </p:cTn>
                                        <p:tgtEl>
                                          <p:spTgt spid="13"/>
                                        </p:tgtEl>
                                      </p:cBhvr>
                                    </p:animEffect>
                                    <p:anim calcmode="lin" valueType="num">
                                      <p:cBhvr>
                                        <p:cTn id="4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2" dur="26">
                                          <p:stCondLst>
                                            <p:cond delay="650"/>
                                          </p:stCondLst>
                                        </p:cTn>
                                        <p:tgtEl>
                                          <p:spTgt spid="13"/>
                                        </p:tgtEl>
                                      </p:cBhvr>
                                      <p:to x="100000" y="60000"/>
                                    </p:animScale>
                                    <p:animScale>
                                      <p:cBhvr>
                                        <p:cTn id="53" dur="166" decel="50000">
                                          <p:stCondLst>
                                            <p:cond delay="676"/>
                                          </p:stCondLst>
                                        </p:cTn>
                                        <p:tgtEl>
                                          <p:spTgt spid="13"/>
                                        </p:tgtEl>
                                      </p:cBhvr>
                                      <p:to x="100000" y="100000"/>
                                    </p:animScale>
                                    <p:animScale>
                                      <p:cBhvr>
                                        <p:cTn id="54" dur="26">
                                          <p:stCondLst>
                                            <p:cond delay="1312"/>
                                          </p:stCondLst>
                                        </p:cTn>
                                        <p:tgtEl>
                                          <p:spTgt spid="13"/>
                                        </p:tgtEl>
                                      </p:cBhvr>
                                      <p:to x="100000" y="80000"/>
                                    </p:animScale>
                                    <p:animScale>
                                      <p:cBhvr>
                                        <p:cTn id="55" dur="166" decel="50000">
                                          <p:stCondLst>
                                            <p:cond delay="1338"/>
                                          </p:stCondLst>
                                        </p:cTn>
                                        <p:tgtEl>
                                          <p:spTgt spid="13"/>
                                        </p:tgtEl>
                                      </p:cBhvr>
                                      <p:to x="100000" y="100000"/>
                                    </p:animScale>
                                    <p:animScale>
                                      <p:cBhvr>
                                        <p:cTn id="56" dur="26">
                                          <p:stCondLst>
                                            <p:cond delay="1642"/>
                                          </p:stCondLst>
                                        </p:cTn>
                                        <p:tgtEl>
                                          <p:spTgt spid="13"/>
                                        </p:tgtEl>
                                      </p:cBhvr>
                                      <p:to x="100000" y="90000"/>
                                    </p:animScale>
                                    <p:animScale>
                                      <p:cBhvr>
                                        <p:cTn id="57" dur="166" decel="50000">
                                          <p:stCondLst>
                                            <p:cond delay="1668"/>
                                          </p:stCondLst>
                                        </p:cTn>
                                        <p:tgtEl>
                                          <p:spTgt spid="13"/>
                                        </p:tgtEl>
                                      </p:cBhvr>
                                      <p:to x="100000" y="100000"/>
                                    </p:animScale>
                                    <p:animScale>
                                      <p:cBhvr>
                                        <p:cTn id="58" dur="26">
                                          <p:stCondLst>
                                            <p:cond delay="1808"/>
                                          </p:stCondLst>
                                        </p:cTn>
                                        <p:tgtEl>
                                          <p:spTgt spid="13"/>
                                        </p:tgtEl>
                                      </p:cBhvr>
                                      <p:to x="100000" y="95000"/>
                                    </p:animScale>
                                    <p:animScale>
                                      <p:cBhvr>
                                        <p:cTn id="59" dur="166" decel="50000">
                                          <p:stCondLst>
                                            <p:cond delay="1834"/>
                                          </p:stCondLst>
                                        </p:cTn>
                                        <p:tgtEl>
                                          <p:spTgt spid="13"/>
                                        </p:tgtEl>
                                      </p:cBhvr>
                                      <p:to x="100000" y="100000"/>
                                    </p:animScale>
                                  </p:childTnLst>
                                </p:cTn>
                              </p:par>
                              <p:par>
                                <p:cTn id="60" presetID="47"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childTnLst>
                          </p:cTn>
                        </p:par>
                        <p:par>
                          <p:cTn id="70" fill="hold" nodeType="afterGroup">
                            <p:stCondLst>
                              <p:cond delay="5200"/>
                            </p:stCondLst>
                            <p:childTnLst>
                              <p:par>
                                <p:cTn id="71" presetID="26" presetClass="entr" presetSubtype="0"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down)">
                                      <p:cBhvr>
                                        <p:cTn id="73" dur="580">
                                          <p:stCondLst>
                                            <p:cond delay="0"/>
                                          </p:stCondLst>
                                        </p:cTn>
                                        <p:tgtEl>
                                          <p:spTgt spid="14"/>
                                        </p:tgtEl>
                                      </p:cBhvr>
                                    </p:animEffect>
                                    <p:anim calcmode="lin" valueType="num">
                                      <p:cBhvr>
                                        <p:cTn id="7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9" dur="26">
                                          <p:stCondLst>
                                            <p:cond delay="650"/>
                                          </p:stCondLst>
                                        </p:cTn>
                                        <p:tgtEl>
                                          <p:spTgt spid="14"/>
                                        </p:tgtEl>
                                      </p:cBhvr>
                                      <p:to x="100000" y="60000"/>
                                    </p:animScale>
                                    <p:animScale>
                                      <p:cBhvr>
                                        <p:cTn id="80" dur="166" decel="50000">
                                          <p:stCondLst>
                                            <p:cond delay="676"/>
                                          </p:stCondLst>
                                        </p:cTn>
                                        <p:tgtEl>
                                          <p:spTgt spid="14"/>
                                        </p:tgtEl>
                                      </p:cBhvr>
                                      <p:to x="100000" y="100000"/>
                                    </p:animScale>
                                    <p:animScale>
                                      <p:cBhvr>
                                        <p:cTn id="81" dur="26">
                                          <p:stCondLst>
                                            <p:cond delay="1312"/>
                                          </p:stCondLst>
                                        </p:cTn>
                                        <p:tgtEl>
                                          <p:spTgt spid="14"/>
                                        </p:tgtEl>
                                      </p:cBhvr>
                                      <p:to x="100000" y="80000"/>
                                    </p:animScale>
                                    <p:animScale>
                                      <p:cBhvr>
                                        <p:cTn id="82" dur="166" decel="50000">
                                          <p:stCondLst>
                                            <p:cond delay="1338"/>
                                          </p:stCondLst>
                                        </p:cTn>
                                        <p:tgtEl>
                                          <p:spTgt spid="14"/>
                                        </p:tgtEl>
                                      </p:cBhvr>
                                      <p:to x="100000" y="100000"/>
                                    </p:animScale>
                                    <p:animScale>
                                      <p:cBhvr>
                                        <p:cTn id="83" dur="26">
                                          <p:stCondLst>
                                            <p:cond delay="1642"/>
                                          </p:stCondLst>
                                        </p:cTn>
                                        <p:tgtEl>
                                          <p:spTgt spid="14"/>
                                        </p:tgtEl>
                                      </p:cBhvr>
                                      <p:to x="100000" y="90000"/>
                                    </p:animScale>
                                    <p:animScale>
                                      <p:cBhvr>
                                        <p:cTn id="84" dur="166" decel="50000">
                                          <p:stCondLst>
                                            <p:cond delay="1668"/>
                                          </p:stCondLst>
                                        </p:cTn>
                                        <p:tgtEl>
                                          <p:spTgt spid="14"/>
                                        </p:tgtEl>
                                      </p:cBhvr>
                                      <p:to x="100000" y="100000"/>
                                    </p:animScale>
                                    <p:animScale>
                                      <p:cBhvr>
                                        <p:cTn id="85" dur="26">
                                          <p:stCondLst>
                                            <p:cond delay="1808"/>
                                          </p:stCondLst>
                                        </p:cTn>
                                        <p:tgtEl>
                                          <p:spTgt spid="14"/>
                                        </p:tgtEl>
                                      </p:cBhvr>
                                      <p:to x="100000" y="95000"/>
                                    </p:animScale>
                                    <p:animScale>
                                      <p:cBhvr>
                                        <p:cTn id="86" dur="166" decel="50000">
                                          <p:stCondLst>
                                            <p:cond delay="1834"/>
                                          </p:stCondLst>
                                        </p:cTn>
                                        <p:tgtEl>
                                          <p:spTgt spid="14"/>
                                        </p:tgtEl>
                                      </p:cBhvr>
                                      <p:to x="100000" y="100000"/>
                                    </p:animScale>
                                  </p:childTnLst>
                                </p:cTn>
                              </p:par>
                              <p:par>
                                <p:cTn id="87" presetID="47"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1000"/>
                                        <p:tgtEl>
                                          <p:spTgt spid="24"/>
                                        </p:tgtEl>
                                      </p:cBhvr>
                                    </p:animEffect>
                                    <p:anim calcmode="lin" valueType="num">
                                      <p:cBhvr>
                                        <p:cTn id="90" dur="1000" fill="hold"/>
                                        <p:tgtEl>
                                          <p:spTgt spid="24"/>
                                        </p:tgtEl>
                                        <p:attrNameLst>
                                          <p:attrName>ppt_x</p:attrName>
                                        </p:attrNameLst>
                                      </p:cBhvr>
                                      <p:tavLst>
                                        <p:tav tm="0">
                                          <p:val>
                                            <p:strVal val="#ppt_x"/>
                                          </p:val>
                                        </p:tav>
                                        <p:tav tm="100000">
                                          <p:val>
                                            <p:strVal val="#ppt_x"/>
                                          </p:val>
                                        </p:tav>
                                      </p:tavLst>
                                    </p:anim>
                                    <p:anim calcmode="lin" valueType="num">
                                      <p:cBhvr>
                                        <p:cTn id="91" dur="1000" fill="hold"/>
                                        <p:tgtEl>
                                          <p:spTgt spid="2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1000"/>
                                        <p:tgtEl>
                                          <p:spTgt spid="31"/>
                                        </p:tgtEl>
                                      </p:cBhvr>
                                    </p:animEffect>
                                    <p:anim calcmode="lin" valueType="num">
                                      <p:cBhvr>
                                        <p:cTn id="95" dur="1000" fill="hold"/>
                                        <p:tgtEl>
                                          <p:spTgt spid="31"/>
                                        </p:tgtEl>
                                        <p:attrNameLst>
                                          <p:attrName>ppt_x</p:attrName>
                                        </p:attrNameLst>
                                      </p:cBhvr>
                                      <p:tavLst>
                                        <p:tav tm="0">
                                          <p:val>
                                            <p:strVal val="#ppt_x"/>
                                          </p:val>
                                        </p:tav>
                                        <p:tav tm="100000">
                                          <p:val>
                                            <p:strVal val="#ppt_x"/>
                                          </p:val>
                                        </p:tav>
                                      </p:tavLst>
                                    </p:anim>
                                    <p:anim calcmode="lin" valueType="num">
                                      <p:cBhvr>
                                        <p:cTn id="96" dur="1000" fill="hold"/>
                                        <p:tgtEl>
                                          <p:spTgt spid="31"/>
                                        </p:tgtEl>
                                        <p:attrNameLst>
                                          <p:attrName>ppt_y</p:attrName>
                                        </p:attrNameLst>
                                      </p:cBhvr>
                                      <p:tavLst>
                                        <p:tav tm="0">
                                          <p:val>
                                            <p:strVal val="#ppt_y+.1"/>
                                          </p:val>
                                        </p:tav>
                                        <p:tav tm="100000">
                                          <p:val>
                                            <p:strVal val="#ppt_y"/>
                                          </p:val>
                                        </p:tav>
                                      </p:tavLst>
                                    </p:anim>
                                  </p:childTnLst>
                                </p:cTn>
                              </p:par>
                            </p:childTnLst>
                          </p:cTn>
                        </p:par>
                        <p:par>
                          <p:cTn id="97" fill="hold" nodeType="afterGroup">
                            <p:stCondLst>
                              <p:cond delay="7200"/>
                            </p:stCondLst>
                            <p:childTnLst>
                              <p:par>
                                <p:cTn id="98" presetID="26" presetClass="entr" presetSubtype="0"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wipe(down)">
                                      <p:cBhvr>
                                        <p:cTn id="100" dur="580">
                                          <p:stCondLst>
                                            <p:cond delay="0"/>
                                          </p:stCondLst>
                                        </p:cTn>
                                        <p:tgtEl>
                                          <p:spTgt spid="15"/>
                                        </p:tgtEl>
                                      </p:cBhvr>
                                    </p:animEffect>
                                    <p:anim calcmode="lin" valueType="num">
                                      <p:cBhvr>
                                        <p:cTn id="101"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06" dur="26">
                                          <p:stCondLst>
                                            <p:cond delay="650"/>
                                          </p:stCondLst>
                                        </p:cTn>
                                        <p:tgtEl>
                                          <p:spTgt spid="15"/>
                                        </p:tgtEl>
                                      </p:cBhvr>
                                      <p:to x="100000" y="60000"/>
                                    </p:animScale>
                                    <p:animScale>
                                      <p:cBhvr>
                                        <p:cTn id="107" dur="166" decel="50000">
                                          <p:stCondLst>
                                            <p:cond delay="676"/>
                                          </p:stCondLst>
                                        </p:cTn>
                                        <p:tgtEl>
                                          <p:spTgt spid="15"/>
                                        </p:tgtEl>
                                      </p:cBhvr>
                                      <p:to x="100000" y="100000"/>
                                    </p:animScale>
                                    <p:animScale>
                                      <p:cBhvr>
                                        <p:cTn id="108" dur="26">
                                          <p:stCondLst>
                                            <p:cond delay="1312"/>
                                          </p:stCondLst>
                                        </p:cTn>
                                        <p:tgtEl>
                                          <p:spTgt spid="15"/>
                                        </p:tgtEl>
                                      </p:cBhvr>
                                      <p:to x="100000" y="80000"/>
                                    </p:animScale>
                                    <p:animScale>
                                      <p:cBhvr>
                                        <p:cTn id="109" dur="166" decel="50000">
                                          <p:stCondLst>
                                            <p:cond delay="1338"/>
                                          </p:stCondLst>
                                        </p:cTn>
                                        <p:tgtEl>
                                          <p:spTgt spid="15"/>
                                        </p:tgtEl>
                                      </p:cBhvr>
                                      <p:to x="100000" y="100000"/>
                                    </p:animScale>
                                    <p:animScale>
                                      <p:cBhvr>
                                        <p:cTn id="110" dur="26">
                                          <p:stCondLst>
                                            <p:cond delay="1642"/>
                                          </p:stCondLst>
                                        </p:cTn>
                                        <p:tgtEl>
                                          <p:spTgt spid="15"/>
                                        </p:tgtEl>
                                      </p:cBhvr>
                                      <p:to x="100000" y="90000"/>
                                    </p:animScale>
                                    <p:animScale>
                                      <p:cBhvr>
                                        <p:cTn id="111" dur="166" decel="50000">
                                          <p:stCondLst>
                                            <p:cond delay="1668"/>
                                          </p:stCondLst>
                                        </p:cTn>
                                        <p:tgtEl>
                                          <p:spTgt spid="15"/>
                                        </p:tgtEl>
                                      </p:cBhvr>
                                      <p:to x="100000" y="100000"/>
                                    </p:animScale>
                                    <p:animScale>
                                      <p:cBhvr>
                                        <p:cTn id="112" dur="26">
                                          <p:stCondLst>
                                            <p:cond delay="1808"/>
                                          </p:stCondLst>
                                        </p:cTn>
                                        <p:tgtEl>
                                          <p:spTgt spid="15"/>
                                        </p:tgtEl>
                                      </p:cBhvr>
                                      <p:to x="100000" y="95000"/>
                                    </p:animScale>
                                    <p:animScale>
                                      <p:cBhvr>
                                        <p:cTn id="113" dur="166" decel="50000">
                                          <p:stCondLst>
                                            <p:cond delay="1834"/>
                                          </p:stCondLst>
                                        </p:cTn>
                                        <p:tgtEl>
                                          <p:spTgt spid="15"/>
                                        </p:tgtEl>
                                      </p:cBhvr>
                                      <p:to x="100000" y="100000"/>
                                    </p:animScale>
                                  </p:childTnLst>
                                </p:cTn>
                              </p:par>
                              <p:par>
                                <p:cTn id="114" presetID="47" presetClass="entr" presetSubtype="0" fill="hold" grpId="0" nodeType="with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fade">
                                      <p:cBhvr>
                                        <p:cTn id="116" dur="1000"/>
                                        <p:tgtEl>
                                          <p:spTgt spid="25"/>
                                        </p:tgtEl>
                                      </p:cBhvr>
                                    </p:animEffect>
                                    <p:anim calcmode="lin" valueType="num">
                                      <p:cBhvr>
                                        <p:cTn id="117" dur="1000" fill="hold"/>
                                        <p:tgtEl>
                                          <p:spTgt spid="25"/>
                                        </p:tgtEl>
                                        <p:attrNameLst>
                                          <p:attrName>ppt_x</p:attrName>
                                        </p:attrNameLst>
                                      </p:cBhvr>
                                      <p:tavLst>
                                        <p:tav tm="0">
                                          <p:val>
                                            <p:strVal val="#ppt_x"/>
                                          </p:val>
                                        </p:tav>
                                        <p:tav tm="100000">
                                          <p:val>
                                            <p:strVal val="#ppt_x"/>
                                          </p:val>
                                        </p:tav>
                                      </p:tavLst>
                                    </p:anim>
                                    <p:anim calcmode="lin" valueType="num">
                                      <p:cBhvr>
                                        <p:cTn id="118" dur="1000" fill="hold"/>
                                        <p:tgtEl>
                                          <p:spTgt spid="25"/>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1000"/>
                                        <p:tgtEl>
                                          <p:spTgt spid="32"/>
                                        </p:tgtEl>
                                      </p:cBhvr>
                                    </p:animEffect>
                                    <p:anim calcmode="lin" valueType="num">
                                      <p:cBhvr>
                                        <p:cTn id="122" dur="1000" fill="hold"/>
                                        <p:tgtEl>
                                          <p:spTgt spid="32"/>
                                        </p:tgtEl>
                                        <p:attrNameLst>
                                          <p:attrName>ppt_x</p:attrName>
                                        </p:attrNameLst>
                                      </p:cBhvr>
                                      <p:tavLst>
                                        <p:tav tm="0">
                                          <p:val>
                                            <p:strVal val="#ppt_x"/>
                                          </p:val>
                                        </p:tav>
                                        <p:tav tm="100000">
                                          <p:val>
                                            <p:strVal val="#ppt_x"/>
                                          </p:val>
                                        </p:tav>
                                      </p:tavLst>
                                    </p:anim>
                                    <p:anim calcmode="lin" valueType="num">
                                      <p:cBhvr>
                                        <p:cTn id="1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23" grpId="0"/>
      <p:bldP spid="24" grpId="0"/>
      <p:bldP spid="25" grpId="0"/>
      <p:bldP spid="26" grpId="0"/>
      <p:bldP spid="31" grpId="0"/>
      <p:bldP spid="3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 y="-317500"/>
            <a:ext cx="10146489" cy="6350000"/>
          </a:xfrm>
          <a:prstGeom prst="rect">
            <a:avLst/>
          </a:prstGeom>
        </p:spPr>
      </p:pic>
      <p:sp>
        <p:nvSpPr>
          <p:cNvPr id="6" name="矩形 5"/>
          <p:cNvSpPr/>
          <p:nvPr/>
        </p:nvSpPr>
        <p:spPr>
          <a:xfrm>
            <a:off x="6755" y="-311502"/>
            <a:ext cx="10033796" cy="6350000"/>
          </a:xfrm>
          <a:prstGeom prst="rect">
            <a:avLst/>
          </a:prstGeom>
          <a:solidFill>
            <a:srgbClr val="000D18">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1600" tIns="50800" rIns="101600" bIns="50800" numCol="1" spcCol="0" rtlCol="0" fromWordArt="0" anchor="ctr" anchorCtr="0" forceAA="0" compatLnSpc="1">
            <a:prstTxWarp prst="textNoShape">
              <a:avLst/>
            </a:prstTxWarp>
            <a:noAutofit/>
          </a:bodyPr>
          <a:lstStyle/>
          <a:p>
            <a:pPr algn="ctr"/>
            <a:endParaRPr lang="zh-CN" altLang="en-US"/>
          </a:p>
        </p:txBody>
      </p:sp>
      <p:grpSp>
        <p:nvGrpSpPr>
          <p:cNvPr id="3" name="组合 2"/>
          <p:cNvGrpSpPr>
            <a:grpSpLocks/>
          </p:cNvGrpSpPr>
          <p:nvPr/>
        </p:nvGrpSpPr>
        <p:grpSpPr bwMode="auto">
          <a:xfrm>
            <a:off x="1016000" y="298098"/>
            <a:ext cx="8128000" cy="675569"/>
            <a:chOff x="914400" y="553244"/>
            <a:chExt cx="7315200" cy="609399"/>
          </a:xfrm>
        </p:grpSpPr>
        <p:sp>
          <p:nvSpPr>
            <p:cNvPr id="6146" name="TextBox 13" descr="B56F103BB23E47beACAB404F50AF11BD# #TextBox 13"/>
            <p:cNvSpPr txBox="1">
              <a:spLocks noChangeArrowheads="1"/>
            </p:cNvSpPr>
            <p:nvPr/>
          </p:nvSpPr>
          <p:spPr bwMode="auto">
            <a:xfrm>
              <a:off x="4013200" y="553244"/>
              <a:ext cx="1117600" cy="601477"/>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前 言</a:t>
              </a:r>
            </a:p>
          </p:txBody>
        </p:sp>
        <p:sp>
          <p:nvSpPr>
            <p:cNvPr id="7" name="AutoShape 3"/>
            <p:cNvSpPr>
              <a:spLocks noChangeArrowheads="1"/>
            </p:cNvSpPr>
            <p:nvPr/>
          </p:nvSpPr>
          <p:spPr bwMode="auto">
            <a:xfrm>
              <a:off x="914400" y="616643"/>
              <a:ext cx="7315200" cy="546000"/>
            </a:xfrm>
            <a:prstGeom prst="roundRect">
              <a:avLst>
                <a:gd name="adj" fmla="val 50000"/>
              </a:avLst>
            </a:prstGeom>
            <a:gradFill>
              <a:gsLst>
                <a:gs pos="40000">
                  <a:schemeClr val="accent2">
                    <a:lumMod val="60000"/>
                    <a:lumOff val="40000"/>
                  </a:schemeClr>
                </a:gs>
                <a:gs pos="100000">
                  <a:schemeClr val="tx2">
                    <a:lumMod val="60000"/>
                    <a:lumOff val="40000"/>
                  </a:schemeClr>
                </a:gs>
              </a:gsLst>
              <a:lin ang="5400000" scaled="1"/>
            </a:grad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lnSpc>
                  <a:spcPct val="120000"/>
                </a:lnSpc>
                <a:spcBef>
                  <a:spcPct val="50000"/>
                </a:spcBef>
                <a:buNone/>
                <a:defRPr/>
              </a:pPr>
              <a:r>
                <a:rPr lang="zh-CN" altLang="en-US" sz="3111" dirty="0">
                  <a:solidFill>
                    <a:schemeClr val="bg1"/>
                  </a:solidFill>
                  <a:effectLst>
                    <a:outerShdw blurRad="38100" dist="38100" dir="2700000" algn="tl">
                      <a:srgbClr val="000000">
                        <a:alpha val="43137"/>
                      </a:srgbClr>
                    </a:outerShdw>
                  </a:effectLst>
                  <a:latin typeface="方正兰亭中粗黑_GBK" panose="02000000000000000000" pitchFamily="2" charset="-122"/>
                  <a:ea typeface="方正兰亭中粗黑_GBK" panose="02000000000000000000" pitchFamily="2" charset="-122"/>
                </a:rPr>
                <a:t>前  言</a:t>
              </a:r>
              <a:endParaRPr lang="zh-CN" altLang="en-US" sz="3111" dirty="0">
                <a:solidFill>
                  <a:schemeClr val="bg1"/>
                </a:solidFill>
                <a:effectLst>
                  <a:outerShdw blurRad="38100" dist="38100" dir="2700000" algn="tl">
                    <a:srgbClr val="000000">
                      <a:alpha val="43137"/>
                    </a:srgbClr>
                  </a:outerShdw>
                </a:effectLst>
                <a:latin typeface="方正兰亭中粗黑_GBK" panose="02000000000000000000" pitchFamily="2" charset="-122"/>
                <a:ea typeface="方正兰亭中粗黑_GBK" panose="02000000000000000000" pitchFamily="2" charset="-122"/>
              </a:endParaRPr>
            </a:p>
          </p:txBody>
        </p:sp>
      </p:grpSp>
      <p:grpSp>
        <p:nvGrpSpPr>
          <p:cNvPr id="4" name="组合 3"/>
          <p:cNvGrpSpPr>
            <a:grpSpLocks/>
          </p:cNvGrpSpPr>
          <p:nvPr/>
        </p:nvGrpSpPr>
        <p:grpSpPr bwMode="auto">
          <a:xfrm>
            <a:off x="1016000" y="1337028"/>
            <a:ext cx="8128000" cy="3760611"/>
            <a:chOff x="914400" y="1489348"/>
            <a:chExt cx="7315200" cy="3384375"/>
          </a:xfrm>
        </p:grpSpPr>
        <p:sp>
          <p:nvSpPr>
            <p:cNvPr id="6148" name="AutoShape 3"/>
            <p:cNvSpPr>
              <a:spLocks noChangeArrowheads="1"/>
            </p:cNvSpPr>
            <p:nvPr/>
          </p:nvSpPr>
          <p:spPr bwMode="auto">
            <a:xfrm>
              <a:off x="914400" y="1489348"/>
              <a:ext cx="7315200" cy="3384375"/>
            </a:xfrm>
            <a:prstGeom prst="roundRect">
              <a:avLst>
                <a:gd name="adj" fmla="val 7054"/>
              </a:avLst>
            </a:prstGeom>
            <a:noFill/>
            <a:ln w="19050">
              <a:solidFill>
                <a:srgbClr val="30B8D8"/>
              </a:solidFill>
              <a:miter lim="800000"/>
              <a:headEnd/>
              <a:tailEnd/>
            </a:ln>
            <a:effectLst>
              <a:glow rad="88900">
                <a:schemeClr val="accent1">
                  <a:satMod val="175000"/>
                  <a:alpha val="30000"/>
                </a:schemeClr>
              </a:glow>
            </a:effec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endParaRPr lang="zh-CN" altLang="en-US" sz="2222" dirty="0">
                <a:solidFill>
                  <a:schemeClr val="tx2"/>
                </a:solidFill>
                <a:ea typeface="方正兰亭黑_GBK" panose="02000000000000000000" pitchFamily="2" charset="-122"/>
              </a:endParaRPr>
            </a:p>
          </p:txBody>
        </p:sp>
        <p:sp>
          <p:nvSpPr>
            <p:cNvPr id="16394" name="Rectangle 13" descr="FD1DDF730CE4456e89755B07FE1653D0# #Rectangle 13"/>
            <p:cNvSpPr>
              <a:spLocks noChangeArrowheads="1"/>
            </p:cNvSpPr>
            <p:nvPr/>
          </p:nvSpPr>
          <p:spPr bwMode="auto">
            <a:xfrm>
              <a:off x="4013200" y="1954719"/>
              <a:ext cx="3941742" cy="2545373"/>
            </a:xfrm>
            <a:prstGeom prst="rect">
              <a:avLst/>
            </a:prstGeom>
            <a:noFill/>
            <a:ln w="9525">
              <a:noFill/>
              <a:miter lim="800000"/>
              <a:headEnd/>
              <a:tailEnd/>
            </a:ln>
          </p:spPr>
          <p:txBody>
            <a:bodyPr>
              <a:spAutoFit/>
            </a:bodyPr>
            <a:lstStyle/>
            <a:p>
              <a:pPr algn="just"/>
              <a:r>
                <a:rPr lang="zh-CN" altLang="en-US" sz="1778" dirty="0">
                  <a:solidFill>
                    <a:srgbClr val="BCE8F2"/>
                  </a:solidFill>
                  <a:latin typeface="方正兰亭黑_GBK" pitchFamily="2" charset="-122"/>
                  <a:ea typeface="方正兰亭黑_GBK" pitchFamily="2" charset="-122"/>
                </a:rPr>
                <a:t>      单击此处添加文字单击此处添加文字单击此处添加文字单击此处添加文字单击此处添加文字单击此处添加文字单击此处添加文字</a:t>
              </a:r>
              <a:endParaRPr lang="en-US" altLang="zh-CN" sz="1778" dirty="0">
                <a:solidFill>
                  <a:srgbClr val="BCE8F2"/>
                </a:solidFill>
                <a:latin typeface="方正兰亭黑_GBK" pitchFamily="2" charset="-122"/>
                <a:ea typeface="方正兰亭黑_GBK" pitchFamily="2" charset="-122"/>
              </a:endParaRPr>
            </a:p>
            <a:p>
              <a:pPr algn="just"/>
              <a:endParaRPr lang="zh-CN" altLang="en-US" sz="1778" dirty="0">
                <a:solidFill>
                  <a:srgbClr val="BCE8F2"/>
                </a:solidFill>
                <a:latin typeface="方正兰亭黑_GBK" pitchFamily="2" charset="-122"/>
                <a:ea typeface="方正兰亭黑_GBK" pitchFamily="2" charset="-122"/>
              </a:endParaRPr>
            </a:p>
            <a:p>
              <a:pPr algn="just"/>
              <a:r>
                <a:rPr lang="zh-CN" altLang="en-US" sz="1778" dirty="0">
                  <a:solidFill>
                    <a:srgbClr val="BCE8F2"/>
                  </a:solidFill>
                  <a:latin typeface="方正兰亭黑_GBK" pitchFamily="2" charset="-122"/>
                  <a:ea typeface="方正兰亭黑_GBK" pitchFamily="2" charset="-122"/>
                </a:rPr>
                <a:t>      单击此处添加文字单击此处添加文字单击此处添加文字单击此处添加文字单击此处添加文字单击此处添加文字单击此处添加文字单击此处添加文字单击此处添加文字</a:t>
              </a:r>
            </a:p>
          </p:txBody>
        </p:sp>
      </p:gr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1118" y="1469815"/>
            <a:ext cx="2929970" cy="3495036"/>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194153" y="1400528"/>
            <a:ext cx="2300111" cy="2605264"/>
            <a:chOff x="1075056" y="1491630"/>
            <a:chExt cx="2070054" cy="2345183"/>
          </a:xfrm>
        </p:grpSpPr>
        <p:sp>
          <p:nvSpPr>
            <p:cNvPr id="3" name="等腰三角形 12"/>
            <p:cNvSpPr/>
            <p:nvPr/>
          </p:nvSpPr>
          <p:spPr>
            <a:xfrm flipV="1">
              <a:off x="1075056" y="1491630"/>
              <a:ext cx="2070054" cy="2345183"/>
            </a:xfrm>
            <a:custGeom>
              <a:avLst/>
              <a:gdLst/>
              <a:ahLst/>
              <a:cxnLst/>
              <a:rect l="l" t="t" r="r" b="b"/>
              <a:pathLst>
                <a:path w="2088232" h="2365776">
                  <a:moveTo>
                    <a:pt x="1044116" y="0"/>
                  </a:moveTo>
                  <a:lnTo>
                    <a:pt x="1137714" y="282270"/>
                  </a:lnTo>
                  <a:cubicBezTo>
                    <a:pt x="1670539" y="329046"/>
                    <a:pt x="2088232" y="776575"/>
                    <a:pt x="2088232" y="1321660"/>
                  </a:cubicBezTo>
                  <a:cubicBezTo>
                    <a:pt x="2088232" y="1898309"/>
                    <a:pt x="1620765" y="2365776"/>
                    <a:pt x="1044116" y="2365776"/>
                  </a:cubicBezTo>
                  <a:cubicBezTo>
                    <a:pt x="467467" y="2365776"/>
                    <a:pt x="0" y="1898309"/>
                    <a:pt x="0" y="1321660"/>
                  </a:cubicBezTo>
                  <a:cubicBezTo>
                    <a:pt x="0" y="776575"/>
                    <a:pt x="417693" y="329046"/>
                    <a:pt x="950518" y="282270"/>
                  </a:cubicBezTo>
                  <a:close/>
                </a:path>
              </a:pathLst>
            </a:custGeom>
            <a:noFill/>
            <a:ln w="12700">
              <a:solidFill>
                <a:schemeClr val="accent2"/>
              </a:solidFill>
            </a:ln>
            <a:effectLst>
              <a:glow rad="88900">
                <a:schemeClr val="accent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3"/>
            <p:cNvSpPr txBox="1"/>
            <p:nvPr/>
          </p:nvSpPr>
          <p:spPr>
            <a:xfrm>
              <a:off x="1556057" y="2075941"/>
              <a:ext cx="997174" cy="332462"/>
            </a:xfrm>
            <a:prstGeom prst="rect">
              <a:avLst/>
            </a:prstGeom>
            <a:noFill/>
          </p:spPr>
          <p:txBody>
            <a:bodyPr wrap="none">
              <a:spAutoFit/>
            </a:bodyPr>
            <a:lstStyle/>
            <a:p>
              <a:pPr>
                <a:defRPr/>
              </a:pPr>
              <a:r>
                <a:rPr lang="zh-CN" altLang="en-US" dirty="0">
                  <a:solidFill>
                    <a:schemeClr val="accent3">
                      <a:lumMod val="40000"/>
                      <a:lumOff val="60000"/>
                    </a:schemeClr>
                  </a:solidFill>
                  <a:latin typeface="方正兰亭中黑_GBK" pitchFamily="2" charset="-122"/>
                  <a:ea typeface="方正兰亭中黑_GBK" pitchFamily="2" charset="-122"/>
                </a:rPr>
                <a:t>添加标题</a:t>
              </a:r>
            </a:p>
          </p:txBody>
        </p:sp>
        <p:sp>
          <p:nvSpPr>
            <p:cNvPr id="5" name="Rectangle 13" descr="FD1DDF730CE4456e89755B07FE1653D0# #Rectangle 13"/>
            <p:cNvSpPr>
              <a:spLocks noChangeArrowheads="1"/>
            </p:cNvSpPr>
            <p:nvPr/>
          </p:nvSpPr>
          <p:spPr bwMode="auto">
            <a:xfrm>
              <a:off x="1256027" y="2487182"/>
              <a:ext cx="1708112" cy="575690"/>
            </a:xfrm>
            <a:prstGeom prst="rect">
              <a:avLst/>
            </a:prstGeom>
            <a:noFill/>
            <a:ln>
              <a:noFill/>
            </a:ln>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charset="0"/>
                <a:buNone/>
                <a:defRPr/>
              </a:pPr>
              <a:r>
                <a:rPr lang="zh-CN" altLang="en-US" sz="1778" dirty="0">
                  <a:solidFill>
                    <a:schemeClr val="accent3">
                      <a:lumMod val="40000"/>
                      <a:lumOff val="60000"/>
                    </a:schemeClr>
                  </a:solidFill>
                  <a:latin typeface="方正兰亭黑_GBK" pitchFamily="2" charset="-122"/>
                  <a:ea typeface="方正兰亭黑_GBK" pitchFamily="2" charset="-122"/>
                </a:rPr>
                <a:t>点击此处添加</a:t>
              </a:r>
              <a:endParaRPr lang="en-US" altLang="zh-CN" sz="1778" dirty="0">
                <a:solidFill>
                  <a:schemeClr val="accent3">
                    <a:lumMod val="40000"/>
                    <a:lumOff val="60000"/>
                  </a:schemeClr>
                </a:solidFill>
                <a:latin typeface="方正兰亭黑_GBK" pitchFamily="2" charset="-122"/>
                <a:ea typeface="方正兰亭黑_GBK" pitchFamily="2" charset="-122"/>
              </a:endParaRPr>
            </a:p>
            <a:p>
              <a:pPr algn="ctr" eaLnBrk="1" hangingPunct="1">
                <a:spcBef>
                  <a:spcPct val="0"/>
                </a:spcBef>
                <a:buFont typeface="Arial" charset="0"/>
                <a:buNone/>
                <a:defRPr/>
              </a:pPr>
              <a:r>
                <a:rPr lang="zh-CN" altLang="en-US" sz="1778" dirty="0">
                  <a:solidFill>
                    <a:schemeClr val="accent3">
                      <a:lumMod val="40000"/>
                      <a:lumOff val="60000"/>
                    </a:schemeClr>
                  </a:solidFill>
                  <a:latin typeface="方正兰亭黑_GBK" pitchFamily="2" charset="-122"/>
                  <a:ea typeface="方正兰亭黑_GBK" pitchFamily="2" charset="-122"/>
                </a:rPr>
                <a:t>简要说明</a:t>
              </a:r>
              <a:endParaRPr lang="en-US" altLang="zh-CN" sz="1778" dirty="0">
                <a:solidFill>
                  <a:schemeClr val="accent3">
                    <a:lumMod val="40000"/>
                    <a:lumOff val="60000"/>
                  </a:schemeClr>
                </a:solidFill>
                <a:latin typeface="方正兰亭黑_GBK" pitchFamily="2" charset="-122"/>
                <a:ea typeface="方正兰亭黑_GBK" pitchFamily="2" charset="-122"/>
              </a:endParaRPr>
            </a:p>
          </p:txBody>
        </p:sp>
      </p:grpSp>
      <p:sp>
        <p:nvSpPr>
          <p:cNvPr id="6" name="Rectangle 13" descr="FD1DDF730CE4456e89755B07FE1653D0# #Rectangle 13"/>
          <p:cNvSpPr>
            <a:spLocks noChangeArrowheads="1"/>
          </p:cNvSpPr>
          <p:nvPr/>
        </p:nvSpPr>
        <p:spPr bwMode="auto">
          <a:xfrm>
            <a:off x="1158875" y="4085167"/>
            <a:ext cx="2370667" cy="707694"/>
          </a:xfrm>
          <a:prstGeom prst="rect">
            <a:avLst/>
          </a:prstGeom>
          <a:noFill/>
          <a:extLst/>
        </p:spPr>
        <p:txBody>
          <a:bodyPr>
            <a:spAutoFit/>
          </a:bodyPr>
          <a:lstStyle/>
          <a:p>
            <a:pPr algn="just"/>
            <a:r>
              <a:rPr lang="zh-CN" altLang="en-US" sz="1333"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endParaRPr lang="en-US" altLang="zh-CN" sz="1333"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grpSp>
        <p:nvGrpSpPr>
          <p:cNvPr id="7" name="组合 6"/>
          <p:cNvGrpSpPr>
            <a:grpSpLocks/>
          </p:cNvGrpSpPr>
          <p:nvPr/>
        </p:nvGrpSpPr>
        <p:grpSpPr bwMode="auto">
          <a:xfrm>
            <a:off x="4273903" y="1582209"/>
            <a:ext cx="1903236" cy="2157236"/>
            <a:chOff x="3845797" y="1655066"/>
            <a:chExt cx="1713148" cy="1940841"/>
          </a:xfrm>
        </p:grpSpPr>
        <p:sp>
          <p:nvSpPr>
            <p:cNvPr id="8" name="等腰三角形 12"/>
            <p:cNvSpPr/>
            <p:nvPr/>
          </p:nvSpPr>
          <p:spPr>
            <a:xfrm flipV="1">
              <a:off x="3845797" y="1655066"/>
              <a:ext cx="1713148" cy="1940841"/>
            </a:xfrm>
            <a:custGeom>
              <a:avLst/>
              <a:gdLst/>
              <a:ahLst/>
              <a:cxnLst/>
              <a:rect l="l" t="t" r="r" b="b"/>
              <a:pathLst>
                <a:path w="2088232" h="2365776">
                  <a:moveTo>
                    <a:pt x="1044116" y="0"/>
                  </a:moveTo>
                  <a:lnTo>
                    <a:pt x="1137714" y="282270"/>
                  </a:lnTo>
                  <a:cubicBezTo>
                    <a:pt x="1670539" y="329046"/>
                    <a:pt x="2088232" y="776575"/>
                    <a:pt x="2088232" y="1321660"/>
                  </a:cubicBezTo>
                  <a:cubicBezTo>
                    <a:pt x="2088232" y="1898309"/>
                    <a:pt x="1620765" y="2365776"/>
                    <a:pt x="1044116" y="2365776"/>
                  </a:cubicBezTo>
                  <a:cubicBezTo>
                    <a:pt x="467467" y="2365776"/>
                    <a:pt x="0" y="1898309"/>
                    <a:pt x="0" y="1321660"/>
                  </a:cubicBezTo>
                  <a:cubicBezTo>
                    <a:pt x="0" y="776575"/>
                    <a:pt x="417693" y="329046"/>
                    <a:pt x="950518" y="282270"/>
                  </a:cubicBezTo>
                  <a:close/>
                </a:path>
              </a:pathLst>
            </a:custGeom>
            <a:noFill/>
            <a:ln w="12700">
              <a:solidFill>
                <a:schemeClr val="accent2"/>
              </a:solidFill>
            </a:ln>
            <a:effectLst>
              <a:glow rad="88900">
                <a:schemeClr val="accent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TextBox 8"/>
            <p:cNvSpPr txBox="1"/>
            <p:nvPr/>
          </p:nvSpPr>
          <p:spPr>
            <a:xfrm>
              <a:off x="4199858" y="2105760"/>
              <a:ext cx="985790" cy="329227"/>
            </a:xfrm>
            <a:prstGeom prst="rect">
              <a:avLst/>
            </a:prstGeom>
            <a:noFill/>
          </p:spPr>
          <p:txBody>
            <a:bodyPr wrap="none">
              <a:spAutoFit/>
            </a:bodyPr>
            <a:lstStyle/>
            <a:p>
              <a:pPr>
                <a:defRPr/>
              </a:pPr>
              <a:r>
                <a:rPr lang="zh-CN" altLang="en-US" sz="1778" dirty="0">
                  <a:solidFill>
                    <a:schemeClr val="accent3">
                      <a:lumMod val="40000"/>
                      <a:lumOff val="60000"/>
                    </a:schemeClr>
                  </a:solidFill>
                  <a:latin typeface="方正兰亭中黑_GBK" pitchFamily="2" charset="-122"/>
                  <a:ea typeface="方正兰亭中黑_GBK" pitchFamily="2" charset="-122"/>
                </a:rPr>
                <a:t>添加标题</a:t>
              </a:r>
            </a:p>
          </p:txBody>
        </p:sp>
        <p:sp>
          <p:nvSpPr>
            <p:cNvPr id="10" name="Rectangle 13" descr="FD1DDF730CE4456e89755B07FE1653D0# #Rectangle 13"/>
            <p:cNvSpPr>
              <a:spLocks noChangeArrowheads="1"/>
            </p:cNvSpPr>
            <p:nvPr/>
          </p:nvSpPr>
          <p:spPr bwMode="auto">
            <a:xfrm>
              <a:off x="3945823" y="2458063"/>
              <a:ext cx="1513096" cy="513886"/>
            </a:xfrm>
            <a:prstGeom prst="rect">
              <a:avLst/>
            </a:prstGeom>
            <a:noFill/>
            <a:ln>
              <a:noFill/>
            </a:ln>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charset="0"/>
                <a:buNone/>
                <a:defRPr/>
              </a:pPr>
              <a:r>
                <a:rPr lang="zh-CN" altLang="en-US" sz="1556" dirty="0">
                  <a:solidFill>
                    <a:schemeClr val="accent3">
                      <a:lumMod val="40000"/>
                      <a:lumOff val="60000"/>
                    </a:schemeClr>
                  </a:solidFill>
                  <a:latin typeface="方正兰亭黑_GBK" pitchFamily="2" charset="-122"/>
                  <a:ea typeface="方正兰亭黑_GBK" pitchFamily="2" charset="-122"/>
                </a:rPr>
                <a:t>点击此处添加</a:t>
              </a:r>
              <a:endParaRPr lang="en-US" altLang="zh-CN" sz="1556" dirty="0">
                <a:solidFill>
                  <a:schemeClr val="accent3">
                    <a:lumMod val="40000"/>
                    <a:lumOff val="60000"/>
                  </a:schemeClr>
                </a:solidFill>
                <a:latin typeface="方正兰亭黑_GBK" pitchFamily="2" charset="-122"/>
                <a:ea typeface="方正兰亭黑_GBK" pitchFamily="2" charset="-122"/>
              </a:endParaRPr>
            </a:p>
            <a:p>
              <a:pPr algn="ctr" eaLnBrk="1" hangingPunct="1">
                <a:spcBef>
                  <a:spcPct val="0"/>
                </a:spcBef>
                <a:buFont typeface="Arial" charset="0"/>
                <a:buNone/>
                <a:defRPr/>
              </a:pPr>
              <a:r>
                <a:rPr lang="zh-CN" altLang="en-US" sz="1556" dirty="0">
                  <a:solidFill>
                    <a:schemeClr val="accent3">
                      <a:lumMod val="40000"/>
                      <a:lumOff val="60000"/>
                    </a:schemeClr>
                  </a:solidFill>
                  <a:latin typeface="方正兰亭黑_GBK" pitchFamily="2" charset="-122"/>
                  <a:ea typeface="方正兰亭黑_GBK" pitchFamily="2" charset="-122"/>
                </a:rPr>
                <a:t>简要说明</a:t>
              </a:r>
              <a:endParaRPr lang="en-US" altLang="zh-CN" sz="1556" dirty="0">
                <a:solidFill>
                  <a:schemeClr val="accent3">
                    <a:lumMod val="40000"/>
                    <a:lumOff val="60000"/>
                  </a:schemeClr>
                </a:solidFill>
                <a:latin typeface="方正兰亭黑_GBK" pitchFamily="2" charset="-122"/>
                <a:ea typeface="方正兰亭黑_GBK" pitchFamily="2" charset="-122"/>
              </a:endParaRPr>
            </a:p>
          </p:txBody>
        </p:sp>
      </p:grpSp>
      <p:grpSp>
        <p:nvGrpSpPr>
          <p:cNvPr id="11" name="组合 10"/>
          <p:cNvGrpSpPr>
            <a:grpSpLocks/>
          </p:cNvGrpSpPr>
          <p:nvPr/>
        </p:nvGrpSpPr>
        <p:grpSpPr bwMode="auto">
          <a:xfrm>
            <a:off x="7025570" y="1684514"/>
            <a:ext cx="1679222" cy="1903236"/>
            <a:chOff x="6322551" y="1747101"/>
            <a:chExt cx="1512168" cy="1713148"/>
          </a:xfrm>
        </p:grpSpPr>
        <p:sp>
          <p:nvSpPr>
            <p:cNvPr id="12" name="等腰三角形 12"/>
            <p:cNvSpPr/>
            <p:nvPr/>
          </p:nvSpPr>
          <p:spPr>
            <a:xfrm flipV="1">
              <a:off x="6322551" y="1747101"/>
              <a:ext cx="1512168" cy="1713148"/>
            </a:xfrm>
            <a:custGeom>
              <a:avLst/>
              <a:gdLst/>
              <a:ahLst/>
              <a:cxnLst/>
              <a:rect l="l" t="t" r="r" b="b"/>
              <a:pathLst>
                <a:path w="2088232" h="2365776">
                  <a:moveTo>
                    <a:pt x="1044116" y="0"/>
                  </a:moveTo>
                  <a:lnTo>
                    <a:pt x="1137714" y="282270"/>
                  </a:lnTo>
                  <a:cubicBezTo>
                    <a:pt x="1670539" y="329046"/>
                    <a:pt x="2088232" y="776575"/>
                    <a:pt x="2088232" y="1321660"/>
                  </a:cubicBezTo>
                  <a:cubicBezTo>
                    <a:pt x="2088232" y="1898309"/>
                    <a:pt x="1620765" y="2365776"/>
                    <a:pt x="1044116" y="2365776"/>
                  </a:cubicBezTo>
                  <a:cubicBezTo>
                    <a:pt x="467467" y="2365776"/>
                    <a:pt x="0" y="1898309"/>
                    <a:pt x="0" y="1321660"/>
                  </a:cubicBezTo>
                  <a:cubicBezTo>
                    <a:pt x="0" y="776575"/>
                    <a:pt x="417693" y="329046"/>
                    <a:pt x="950518" y="282270"/>
                  </a:cubicBezTo>
                  <a:close/>
                </a:path>
              </a:pathLst>
            </a:custGeom>
            <a:noFill/>
            <a:ln w="12700">
              <a:solidFill>
                <a:schemeClr val="accent2"/>
              </a:solidFill>
            </a:ln>
            <a:effectLst>
              <a:glow rad="88900">
                <a:schemeClr val="accent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TextBox 12"/>
            <p:cNvSpPr txBox="1"/>
            <p:nvPr/>
          </p:nvSpPr>
          <p:spPr>
            <a:xfrm>
              <a:off x="6602111" y="2105925"/>
              <a:ext cx="934253" cy="314033"/>
            </a:xfrm>
            <a:prstGeom prst="rect">
              <a:avLst/>
            </a:prstGeom>
            <a:noFill/>
          </p:spPr>
          <p:txBody>
            <a:bodyPr wrap="none">
              <a:spAutoFit/>
            </a:bodyPr>
            <a:lstStyle/>
            <a:p>
              <a:pPr>
                <a:defRPr/>
              </a:pPr>
              <a:r>
                <a:rPr lang="zh-CN" altLang="en-US" sz="1667" dirty="0">
                  <a:solidFill>
                    <a:schemeClr val="accent3">
                      <a:lumMod val="40000"/>
                      <a:lumOff val="60000"/>
                    </a:schemeClr>
                  </a:solidFill>
                  <a:latin typeface="方正兰亭中黑_GBK" pitchFamily="2" charset="-122"/>
                  <a:ea typeface="方正兰亭中黑_GBK" pitchFamily="2" charset="-122"/>
                </a:rPr>
                <a:t>添加标题</a:t>
              </a:r>
            </a:p>
          </p:txBody>
        </p:sp>
        <p:sp>
          <p:nvSpPr>
            <p:cNvPr id="14" name="Rectangle 13" descr="FD1DDF730CE4456e89755B07FE1653D0# #Rectangle 13"/>
            <p:cNvSpPr>
              <a:spLocks noChangeArrowheads="1"/>
            </p:cNvSpPr>
            <p:nvPr/>
          </p:nvSpPr>
          <p:spPr bwMode="auto">
            <a:xfrm>
              <a:off x="6394029" y="2456811"/>
              <a:ext cx="1369211" cy="483199"/>
            </a:xfrm>
            <a:prstGeom prst="rect">
              <a:avLst/>
            </a:prstGeom>
            <a:noFill/>
            <a:ln>
              <a:noFill/>
            </a:ln>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 typeface="Arial" charset="0"/>
                <a:buNone/>
                <a:defRPr/>
              </a:pPr>
              <a:r>
                <a:rPr lang="zh-CN" altLang="en-US" sz="1444" dirty="0">
                  <a:solidFill>
                    <a:schemeClr val="accent3">
                      <a:lumMod val="40000"/>
                      <a:lumOff val="60000"/>
                    </a:schemeClr>
                  </a:solidFill>
                  <a:latin typeface="方正兰亭黑_GBK" pitchFamily="2" charset="-122"/>
                  <a:ea typeface="方正兰亭黑_GBK" pitchFamily="2" charset="-122"/>
                </a:rPr>
                <a:t>点击此处添加</a:t>
              </a:r>
              <a:endParaRPr lang="en-US" altLang="zh-CN" sz="1444" dirty="0">
                <a:solidFill>
                  <a:schemeClr val="accent3">
                    <a:lumMod val="40000"/>
                    <a:lumOff val="60000"/>
                  </a:schemeClr>
                </a:solidFill>
                <a:latin typeface="方正兰亭黑_GBK" pitchFamily="2" charset="-122"/>
                <a:ea typeface="方正兰亭黑_GBK" pitchFamily="2" charset="-122"/>
              </a:endParaRPr>
            </a:p>
            <a:p>
              <a:pPr algn="ctr" eaLnBrk="1" hangingPunct="1">
                <a:spcBef>
                  <a:spcPct val="0"/>
                </a:spcBef>
                <a:buFont typeface="Arial" charset="0"/>
                <a:buNone/>
                <a:defRPr/>
              </a:pPr>
              <a:r>
                <a:rPr lang="zh-CN" altLang="en-US" sz="1444" dirty="0">
                  <a:solidFill>
                    <a:schemeClr val="accent3">
                      <a:lumMod val="40000"/>
                      <a:lumOff val="60000"/>
                    </a:schemeClr>
                  </a:solidFill>
                  <a:latin typeface="方正兰亭黑_GBK" pitchFamily="2" charset="-122"/>
                  <a:ea typeface="方正兰亭黑_GBK" pitchFamily="2" charset="-122"/>
                </a:rPr>
                <a:t>简要说明</a:t>
              </a:r>
              <a:endParaRPr lang="en-US" altLang="zh-CN" sz="1444" dirty="0">
                <a:solidFill>
                  <a:schemeClr val="accent3">
                    <a:lumMod val="40000"/>
                    <a:lumOff val="60000"/>
                  </a:schemeClr>
                </a:solidFill>
                <a:latin typeface="方正兰亭黑_GBK" pitchFamily="2" charset="-122"/>
                <a:ea typeface="方正兰亭黑_GBK" pitchFamily="2" charset="-122"/>
              </a:endParaRPr>
            </a:p>
          </p:txBody>
        </p:sp>
      </p:grpSp>
      <p:sp>
        <p:nvSpPr>
          <p:cNvPr id="15" name="Rectangle 13" descr="FD1DDF730CE4456e89755B07FE1653D0# #Rectangle 13"/>
          <p:cNvSpPr>
            <a:spLocks noChangeArrowheads="1"/>
          </p:cNvSpPr>
          <p:nvPr/>
        </p:nvSpPr>
        <p:spPr bwMode="auto">
          <a:xfrm>
            <a:off x="4040188" y="4066067"/>
            <a:ext cx="2370667" cy="707694"/>
          </a:xfrm>
          <a:prstGeom prst="rect">
            <a:avLst/>
          </a:prstGeom>
          <a:noFill/>
          <a:extLst/>
        </p:spPr>
        <p:txBody>
          <a:bodyPr>
            <a:spAutoFit/>
          </a:bodyPr>
          <a:lstStyle/>
          <a:p>
            <a:pPr algn="just"/>
            <a:r>
              <a:rPr lang="zh-CN" altLang="en-US" sz="1333"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endParaRPr lang="en-US" altLang="zh-CN" sz="1333"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16" name="Rectangle 13" descr="FD1DDF730CE4456e89755B07FE1653D0# #Rectangle 13"/>
          <p:cNvSpPr>
            <a:spLocks noChangeArrowheads="1"/>
          </p:cNvSpPr>
          <p:nvPr/>
        </p:nvSpPr>
        <p:spPr bwMode="auto">
          <a:xfrm>
            <a:off x="6760987" y="3776487"/>
            <a:ext cx="2240139" cy="707694"/>
          </a:xfrm>
          <a:prstGeom prst="rect">
            <a:avLst/>
          </a:prstGeom>
          <a:noFill/>
          <a:extLst/>
        </p:spPr>
        <p:txBody>
          <a:bodyPr>
            <a:spAutoFit/>
          </a:bodyPr>
          <a:lstStyle/>
          <a:p>
            <a:pPr algn="just"/>
            <a:r>
              <a:rPr lang="zh-CN" altLang="en-US" sz="1333"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endParaRPr lang="en-US" altLang="zh-CN" sz="1333"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17" name="TextBox 13"/>
          <p:cNvSpPr txBox="1">
            <a:spLocks noChangeArrowheads="1"/>
          </p:cNvSpPr>
          <p:nvPr/>
        </p:nvSpPr>
        <p:spPr bwMode="auto">
          <a:xfrm>
            <a:off x="2919760" y="-45915"/>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 y="-317500"/>
            <a:ext cx="10146489" cy="6350000"/>
          </a:xfrm>
          <a:prstGeom prst="rect">
            <a:avLst/>
          </a:prstGeom>
        </p:spPr>
      </p:pic>
      <p:grpSp>
        <p:nvGrpSpPr>
          <p:cNvPr id="8194" name="Group 2"/>
          <p:cNvGrpSpPr>
            <a:grpSpLocks/>
          </p:cNvGrpSpPr>
          <p:nvPr/>
        </p:nvGrpSpPr>
        <p:grpSpPr bwMode="auto">
          <a:xfrm>
            <a:off x="2039663" y="1657367"/>
            <a:ext cx="5774366" cy="536222"/>
            <a:chOff x="64331" y="0"/>
            <a:chExt cx="6433094" cy="482482"/>
          </a:xfrm>
          <a:gradFill>
            <a:gsLst>
              <a:gs pos="0">
                <a:schemeClr val="accent2">
                  <a:lumMod val="60000"/>
                  <a:lumOff val="40000"/>
                </a:schemeClr>
              </a:gs>
              <a:gs pos="41000">
                <a:srgbClr val="50B8EA"/>
              </a:gs>
              <a:gs pos="100000">
                <a:schemeClr val="tx2"/>
              </a:gs>
            </a:gsLst>
            <a:lin ang="5400000" scaled="1"/>
          </a:gradFill>
          <a:effectLst>
            <a:glow rad="101600">
              <a:schemeClr val="accent2">
                <a:satMod val="175000"/>
                <a:alpha val="40000"/>
              </a:schemeClr>
            </a:glow>
          </a:effectLst>
        </p:grpSpPr>
        <p:sp>
          <p:nvSpPr>
            <p:cNvPr id="6149" name="AutoShape 3"/>
            <p:cNvSpPr>
              <a:spLocks noChangeArrowheads="1"/>
            </p:cNvSpPr>
            <p:nvPr/>
          </p:nvSpPr>
          <p:spPr bwMode="auto">
            <a:xfrm>
              <a:off x="64331" y="0"/>
              <a:ext cx="6433094" cy="482482"/>
            </a:xfrm>
            <a:prstGeom prst="roundRect">
              <a:avLst>
                <a:gd name="adj" fmla="val 50000"/>
              </a:avLst>
            </a:prstGeom>
            <a:grp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spcBef>
                  <a:spcPct val="0"/>
                </a:spcBef>
                <a:buFontTx/>
                <a:buNone/>
                <a:defRPr/>
              </a:pPr>
              <a:endParaRPr lang="zh-CN" altLang="en-US" sz="2222" dirty="0">
                <a:solidFill>
                  <a:schemeClr val="tx2"/>
                </a:solidFill>
                <a:latin typeface="Arial" charset="0"/>
                <a:ea typeface="方正兰亭黑_GBK" panose="02000000000000000000" pitchFamily="2" charset="-122"/>
              </a:endParaRPr>
            </a:p>
          </p:txBody>
        </p:sp>
        <p:sp>
          <p:nvSpPr>
            <p:cNvPr id="20486" name="Rectangle 13"/>
            <p:cNvSpPr>
              <a:spLocks noChangeArrowheads="1"/>
            </p:cNvSpPr>
            <p:nvPr/>
          </p:nvSpPr>
          <p:spPr bwMode="auto">
            <a:xfrm>
              <a:off x="1860562" y="31930"/>
              <a:ext cx="3373667" cy="390762"/>
            </a:xfrm>
            <a:prstGeom prst="rect">
              <a:avLst/>
            </a:prstGeom>
            <a:grpFill/>
            <a:ln w="9525">
              <a:noFill/>
              <a:miter lim="800000"/>
              <a:headEnd/>
              <a:tailEnd/>
            </a:ln>
          </p:spPr>
          <p:txBody>
            <a:bodyPr wrap="square">
              <a:spAutoFit/>
            </a:bodyPr>
            <a:lstStyle/>
            <a:p>
              <a:pPr algn="ctr"/>
              <a:r>
                <a:rPr lang="en-US" altLang="zh-CN" sz="2222" b="1" dirty="0">
                  <a:solidFill>
                    <a:schemeClr val="bg1"/>
                  </a:solidFill>
                  <a:latin typeface="方正兰亭黑_GBK" pitchFamily="2" charset="-122"/>
                  <a:ea typeface="方正兰亭黑_GBK" pitchFamily="2" charset="-122"/>
                </a:rPr>
                <a:t>4.</a:t>
              </a:r>
              <a:r>
                <a:rPr lang="zh-CN" altLang="en-US" sz="2222" b="1" dirty="0">
                  <a:solidFill>
                    <a:schemeClr val="bg1"/>
                  </a:solidFill>
                  <a:latin typeface="方正兰亭黑_GBK" pitchFamily="2" charset="-122"/>
                  <a:ea typeface="方正兰亭黑_GBK" pitchFamily="2" charset="-122"/>
                </a:rPr>
                <a:t>单击</a:t>
              </a:r>
              <a:r>
                <a:rPr lang="zh-CN" altLang="en-US" sz="2222" b="1" dirty="0">
                  <a:solidFill>
                    <a:schemeClr val="bg1"/>
                  </a:solidFill>
                  <a:latin typeface="方正兰亭黑_GBK" pitchFamily="2" charset="-122"/>
                  <a:ea typeface="方正兰亭黑_GBK" pitchFamily="2" charset="-122"/>
                </a:rPr>
                <a:t>此处添加标题</a:t>
              </a:r>
            </a:p>
          </p:txBody>
        </p:sp>
      </p:grpSp>
      <p:sp>
        <p:nvSpPr>
          <p:cNvPr id="8198" name="TextBox 13"/>
          <p:cNvSpPr txBox="1">
            <a:spLocks noChangeArrowheads="1"/>
          </p:cNvSpPr>
          <p:nvPr/>
        </p:nvSpPr>
        <p:spPr bwMode="auto">
          <a:xfrm>
            <a:off x="4240389" y="-262847"/>
            <a:ext cx="168098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过渡页</a:t>
            </a:r>
          </a:p>
        </p:txBody>
      </p:sp>
    </p:spTree>
    <p:extLst>
      <p:ext uri="{BB962C8B-B14F-4D97-AF65-F5344CB8AC3E}">
        <p14:creationId xmlns:p14="http://schemas.microsoft.com/office/powerpoint/2010/main" val="2126931781"/>
      </p:ext>
    </p:extLst>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childTnLst>
                                </p:cTn>
                              </p:par>
                              <p:par>
                                <p:cTn id="9" presetID="2" presetClass="entr" presetSubtype="4"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slide(fromLeft)">
                                      <p:cBhvr>
                                        <p:cTn id="16"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3"/>
          <p:cNvSpPr>
            <a:spLocks/>
          </p:cNvSpPr>
          <p:nvPr/>
        </p:nvSpPr>
        <p:spPr bwMode="ltGray">
          <a:xfrm>
            <a:off x="6808844" y="1556634"/>
            <a:ext cx="2230016" cy="3541116"/>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21" name="Freeform 7"/>
          <p:cNvSpPr>
            <a:spLocks/>
          </p:cNvSpPr>
          <p:nvPr/>
        </p:nvSpPr>
        <p:spPr bwMode="ltGray">
          <a:xfrm>
            <a:off x="3890100" y="1556634"/>
            <a:ext cx="2230016" cy="3541116"/>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26" name="Freeform 12"/>
          <p:cNvSpPr>
            <a:spLocks/>
          </p:cNvSpPr>
          <p:nvPr/>
        </p:nvSpPr>
        <p:spPr bwMode="ltGray">
          <a:xfrm>
            <a:off x="996233" y="1611318"/>
            <a:ext cx="2230017" cy="3541116"/>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31" name="Text Box 17"/>
          <p:cNvSpPr txBox="1">
            <a:spLocks noChangeArrowheads="1"/>
          </p:cNvSpPr>
          <p:nvPr/>
        </p:nvSpPr>
        <p:spPr bwMode="black">
          <a:xfrm>
            <a:off x="1183570" y="2569987"/>
            <a:ext cx="1807986" cy="369332"/>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单击添加文字</a:t>
            </a:r>
            <a:endParaRPr lang="en-US" altLang="zh-CN">
              <a:solidFill>
                <a:srgbClr val="BCE8F2"/>
              </a:solidFill>
              <a:latin typeface="方正兰亭黑_GBK" pitchFamily="2" charset="-122"/>
              <a:ea typeface="方正兰亭黑_GBK" pitchFamily="2" charset="-122"/>
            </a:endParaRPr>
          </a:p>
        </p:txBody>
      </p:sp>
      <p:grpSp>
        <p:nvGrpSpPr>
          <p:cNvPr id="67" name="组合 66"/>
          <p:cNvGrpSpPr>
            <a:grpSpLocks/>
          </p:cNvGrpSpPr>
          <p:nvPr/>
        </p:nvGrpSpPr>
        <p:grpSpPr bwMode="auto">
          <a:xfrm>
            <a:off x="1146528" y="1324682"/>
            <a:ext cx="739070" cy="784930"/>
            <a:chOff x="925513" y="981075"/>
            <a:chExt cx="715883" cy="760389"/>
          </a:xfrm>
        </p:grpSpPr>
        <p:sp>
          <p:nvSpPr>
            <p:cNvPr id="38" name="Oval 23"/>
            <p:cNvSpPr>
              <a:spLocks noChangeArrowheads="1"/>
            </p:cNvSpPr>
            <p:nvPr/>
          </p:nvSpPr>
          <p:spPr bwMode="gray">
            <a:xfrm>
              <a:off x="925513" y="981075"/>
              <a:ext cx="715883" cy="760389"/>
            </a:xfrm>
            <a:prstGeom prst="ellipse">
              <a:avLst/>
            </a:prstGeom>
            <a:solidFill>
              <a:srgbClr val="1E8FB2"/>
            </a:solidFill>
            <a:ln w="9525" algn="ctr">
              <a:solidFill>
                <a:srgbClr val="30B8D8"/>
              </a:solidFill>
              <a:round/>
              <a:headEnd/>
              <a:tailEnd/>
            </a:ln>
            <a:effectLst>
              <a:glow rad="88900">
                <a:schemeClr val="accent1">
                  <a:satMod val="175000"/>
                  <a:alpha val="40000"/>
                </a:schemeClr>
              </a:glow>
            </a:effectLst>
          </p:spPr>
          <p:txBody>
            <a:bodyPr wrap="none" anchor="ctr"/>
            <a:lstStyle/>
            <a:p>
              <a:pPr>
                <a:defRPr/>
              </a:pPr>
              <a:endParaRPr lang="zh-CN" altLang="en-US">
                <a:ea typeface="宋体" pitchFamily="2" charset="-122"/>
              </a:endParaRPr>
            </a:p>
          </p:txBody>
        </p:sp>
        <p:sp>
          <p:nvSpPr>
            <p:cNvPr id="51234" name="WordArt 25"/>
            <p:cNvSpPr>
              <a:spLocks noChangeArrowheads="1" noChangeShapeType="1" noTextEdit="1"/>
            </p:cNvSpPr>
            <p:nvPr/>
          </p:nvSpPr>
          <p:spPr bwMode="gray">
            <a:xfrm>
              <a:off x="1017588" y="1168400"/>
              <a:ext cx="520700" cy="420687"/>
            </a:xfrm>
            <a:prstGeom prst="rect">
              <a:avLst/>
            </a:prstGeom>
          </p:spPr>
          <p:txBody>
            <a:bodyPr wrap="none" fromWordArt="1">
              <a:prstTxWarp prst="textPlain">
                <a:avLst>
                  <a:gd name="adj" fmla="val 50000"/>
                </a:avLst>
              </a:prstTxWarp>
            </a:bodyPr>
            <a:lstStyle/>
            <a:p>
              <a:pPr algn="ctr"/>
              <a:r>
                <a:rPr lang="en-US" altLang="zh-CN" sz="4000" i="1" kern="10">
                  <a:ln w="9525">
                    <a:noFill/>
                    <a:round/>
                    <a:headEnd/>
                    <a:tailEnd/>
                  </a:ln>
                  <a:solidFill>
                    <a:srgbClr val="FCFCFC">
                      <a:alpha val="59999"/>
                    </a:srgbClr>
                  </a:solidFill>
                  <a:latin typeface="Arial Black"/>
                </a:rPr>
                <a:t>01</a:t>
              </a:r>
              <a:endParaRPr lang="zh-CN" altLang="en-US" sz="4000" i="1" kern="10">
                <a:ln w="9525">
                  <a:noFill/>
                  <a:round/>
                  <a:headEnd/>
                  <a:tailEnd/>
                </a:ln>
                <a:solidFill>
                  <a:srgbClr val="FCFCFC">
                    <a:alpha val="59999"/>
                  </a:srgbClr>
                </a:solidFill>
                <a:latin typeface="Arial Black"/>
              </a:endParaRPr>
            </a:p>
          </p:txBody>
        </p:sp>
      </p:grpSp>
      <p:sp>
        <p:nvSpPr>
          <p:cNvPr id="40" name="Line 26"/>
          <p:cNvSpPr>
            <a:spLocks noChangeShapeType="1"/>
          </p:cNvSpPr>
          <p:nvPr/>
        </p:nvSpPr>
        <p:spPr bwMode="gray">
          <a:xfrm>
            <a:off x="1208264" y="3137959"/>
            <a:ext cx="1841500" cy="0"/>
          </a:xfrm>
          <a:prstGeom prst="line">
            <a:avLst/>
          </a:prstGeom>
          <a:noFill/>
          <a:ln w="19050" cap="rnd">
            <a:solidFill>
              <a:schemeClr val="accent2">
                <a:alpha val="50195"/>
              </a:schemeClr>
            </a:solidFill>
            <a:prstDash val="sysDot"/>
            <a:round/>
            <a:headEnd/>
            <a:tailEnd/>
          </a:ln>
        </p:spPr>
        <p:txBody>
          <a:bodyPr/>
          <a:lstStyle/>
          <a:p>
            <a:endParaRPr lang="zh-CN" altLang="en-US"/>
          </a:p>
        </p:txBody>
      </p:sp>
      <p:grpSp>
        <p:nvGrpSpPr>
          <p:cNvPr id="68" name="组合 67"/>
          <p:cNvGrpSpPr>
            <a:grpSpLocks/>
          </p:cNvGrpSpPr>
          <p:nvPr/>
        </p:nvGrpSpPr>
        <p:grpSpPr bwMode="auto">
          <a:xfrm>
            <a:off x="3988154" y="1261181"/>
            <a:ext cx="758472" cy="788458"/>
            <a:chOff x="3540125" y="925512"/>
            <a:chExt cx="735013" cy="760413"/>
          </a:xfrm>
        </p:grpSpPr>
        <p:sp>
          <p:nvSpPr>
            <p:cNvPr id="47" name="Oval 32"/>
            <p:cNvSpPr>
              <a:spLocks noChangeArrowheads="1"/>
            </p:cNvSpPr>
            <p:nvPr/>
          </p:nvSpPr>
          <p:spPr bwMode="gray">
            <a:xfrm>
              <a:off x="3540125" y="925512"/>
              <a:ext cx="735013" cy="760413"/>
            </a:xfrm>
            <a:prstGeom prst="ellipse">
              <a:avLst/>
            </a:prstGeom>
            <a:solidFill>
              <a:srgbClr val="1E8FB2"/>
            </a:solidFill>
            <a:ln w="9525" algn="ctr">
              <a:solidFill>
                <a:srgbClr val="30B8D8"/>
              </a:solidFill>
              <a:round/>
              <a:headEnd/>
              <a:tailEnd/>
            </a:ln>
            <a:effectLst>
              <a:glow rad="88900">
                <a:schemeClr val="accent1">
                  <a:satMod val="175000"/>
                  <a:alpha val="40000"/>
                </a:schemeClr>
              </a:glow>
            </a:effectLst>
          </p:spPr>
          <p:txBody>
            <a:bodyPr wrap="none" anchor="ctr"/>
            <a:lstStyle/>
            <a:p>
              <a:pPr>
                <a:defRPr/>
              </a:pPr>
              <a:endParaRPr lang="zh-CN" altLang="en-US">
                <a:ea typeface="宋体" pitchFamily="2" charset="-122"/>
              </a:endParaRPr>
            </a:p>
          </p:txBody>
        </p:sp>
        <p:sp>
          <p:nvSpPr>
            <p:cNvPr id="51230" name="WordArt 34"/>
            <p:cNvSpPr>
              <a:spLocks noChangeArrowheads="1" noChangeShapeType="1" noTextEdit="1"/>
            </p:cNvSpPr>
            <p:nvPr/>
          </p:nvSpPr>
          <p:spPr bwMode="gray">
            <a:xfrm>
              <a:off x="3652838" y="1100137"/>
              <a:ext cx="530225" cy="420688"/>
            </a:xfrm>
            <a:prstGeom prst="rect">
              <a:avLst/>
            </a:prstGeom>
          </p:spPr>
          <p:txBody>
            <a:bodyPr wrap="none" fromWordArt="1">
              <a:prstTxWarp prst="textPlain">
                <a:avLst>
                  <a:gd name="adj" fmla="val 50000"/>
                </a:avLst>
              </a:prstTxWarp>
            </a:bodyPr>
            <a:lstStyle/>
            <a:p>
              <a:pPr algn="ctr"/>
              <a:r>
                <a:rPr lang="en-US" altLang="zh-CN" sz="4000" i="1" kern="10">
                  <a:ln w="9525">
                    <a:noFill/>
                    <a:round/>
                    <a:headEnd/>
                    <a:tailEnd/>
                  </a:ln>
                  <a:solidFill>
                    <a:srgbClr val="FCFCFC">
                      <a:alpha val="59999"/>
                    </a:srgbClr>
                  </a:solidFill>
                  <a:latin typeface="Arial Black"/>
                </a:rPr>
                <a:t>02</a:t>
              </a:r>
              <a:endParaRPr lang="zh-CN" altLang="en-US" sz="4000" i="1" kern="10">
                <a:ln w="9525">
                  <a:noFill/>
                  <a:round/>
                  <a:headEnd/>
                  <a:tailEnd/>
                </a:ln>
                <a:solidFill>
                  <a:srgbClr val="FCFCFC">
                    <a:alpha val="59999"/>
                  </a:srgbClr>
                </a:solidFill>
                <a:latin typeface="Arial Black"/>
              </a:endParaRPr>
            </a:p>
          </p:txBody>
        </p:sp>
      </p:grpSp>
      <p:sp>
        <p:nvSpPr>
          <p:cNvPr id="49" name="Line 35"/>
          <p:cNvSpPr>
            <a:spLocks noChangeShapeType="1"/>
          </p:cNvSpPr>
          <p:nvPr/>
        </p:nvSpPr>
        <p:spPr bwMode="gray">
          <a:xfrm>
            <a:off x="4069293" y="3102681"/>
            <a:ext cx="1843263" cy="0"/>
          </a:xfrm>
          <a:prstGeom prst="line">
            <a:avLst/>
          </a:prstGeom>
          <a:noFill/>
          <a:ln w="19050" cap="rnd">
            <a:solidFill>
              <a:schemeClr val="accent2">
                <a:alpha val="50195"/>
              </a:schemeClr>
            </a:solidFill>
            <a:prstDash val="sysDot"/>
            <a:round/>
            <a:headEnd/>
            <a:tailEnd/>
          </a:ln>
        </p:spPr>
        <p:txBody>
          <a:bodyPr/>
          <a:lstStyle/>
          <a:p>
            <a:endParaRPr lang="zh-CN" altLang="en-US"/>
          </a:p>
        </p:txBody>
      </p:sp>
      <p:sp>
        <p:nvSpPr>
          <p:cNvPr id="52" name="Line 38"/>
          <p:cNvSpPr>
            <a:spLocks noChangeShapeType="1"/>
          </p:cNvSpPr>
          <p:nvPr/>
        </p:nvSpPr>
        <p:spPr bwMode="gray">
          <a:xfrm>
            <a:off x="7037917" y="3099153"/>
            <a:ext cx="1843264" cy="0"/>
          </a:xfrm>
          <a:prstGeom prst="line">
            <a:avLst/>
          </a:prstGeom>
          <a:noFill/>
          <a:ln w="19050" cap="rnd">
            <a:solidFill>
              <a:schemeClr val="accent2">
                <a:alpha val="50195"/>
              </a:schemeClr>
            </a:solidFill>
            <a:prstDash val="sysDot"/>
            <a:round/>
            <a:headEnd/>
            <a:tailEnd/>
          </a:ln>
        </p:spPr>
        <p:txBody>
          <a:bodyPr/>
          <a:lstStyle/>
          <a:p>
            <a:endParaRPr lang="zh-CN" altLang="en-US"/>
          </a:p>
        </p:txBody>
      </p:sp>
      <p:sp>
        <p:nvSpPr>
          <p:cNvPr id="53" name="Rectangle 39"/>
          <p:cNvSpPr>
            <a:spLocks noChangeArrowheads="1"/>
          </p:cNvSpPr>
          <p:nvPr/>
        </p:nvSpPr>
        <p:spPr bwMode="gray">
          <a:xfrm>
            <a:off x="3966987" y="3250848"/>
            <a:ext cx="2065513" cy="1323439"/>
          </a:xfrm>
          <a:prstGeom prst="rect">
            <a:avLst/>
          </a:prstGeom>
          <a:noFill/>
          <a:ln w="9525">
            <a:noFill/>
            <a:miter lim="800000"/>
            <a:headEnd/>
            <a:tailEnd/>
          </a:ln>
        </p:spPr>
        <p:txBody>
          <a:bodyPr>
            <a:spAutoFit/>
          </a:bodyPr>
          <a:lstStyle/>
          <a:p>
            <a:pPr algn="ctr">
              <a:lnSpc>
                <a:spcPts val="2444"/>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gn="ctr">
              <a:lnSpc>
                <a:spcPts val="2444"/>
              </a:lnSpc>
            </a:pPr>
            <a:r>
              <a:rPr lang="zh-CN" altLang="en-US" sz="1333">
                <a:solidFill>
                  <a:srgbClr val="BCE8F2"/>
                </a:solidFill>
                <a:latin typeface="方正正纤黑简体" pitchFamily="2" charset="-122"/>
                <a:ea typeface="方正正纤黑简体" pitchFamily="2" charset="-122"/>
              </a:rPr>
              <a:t>单击添加文字</a:t>
            </a:r>
            <a:endParaRPr lang="en-US" altLang="zh-CN" sz="1333">
              <a:solidFill>
                <a:srgbClr val="BCE8F2"/>
              </a:solidFill>
              <a:latin typeface="方正正纤黑简体" pitchFamily="2" charset="-122"/>
              <a:ea typeface="方正正纤黑简体" pitchFamily="2" charset="-122"/>
            </a:endParaRPr>
          </a:p>
          <a:p>
            <a:pPr algn="ctr">
              <a:lnSpc>
                <a:spcPts val="2444"/>
              </a:lnSpc>
            </a:pPr>
            <a:r>
              <a:rPr lang="zh-CN" altLang="en-US" sz="1333">
                <a:solidFill>
                  <a:srgbClr val="BCE8F2"/>
                </a:solidFill>
                <a:latin typeface="方正正纤黑简体" pitchFamily="2" charset="-122"/>
                <a:ea typeface="方正正纤黑简体" pitchFamily="2" charset="-122"/>
              </a:rPr>
              <a:t>单击此处添加文字内容</a:t>
            </a:r>
            <a:endParaRPr lang="en-US" altLang="zh-CN" sz="1333">
              <a:solidFill>
                <a:srgbClr val="BCE8F2"/>
              </a:solidFill>
              <a:latin typeface="方正正纤黑简体" pitchFamily="2" charset="-122"/>
              <a:ea typeface="方正正纤黑简体" pitchFamily="2" charset="-122"/>
            </a:endParaRPr>
          </a:p>
          <a:p>
            <a:pPr algn="ctr">
              <a:lnSpc>
                <a:spcPts val="2444"/>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grpSp>
        <p:nvGrpSpPr>
          <p:cNvPr id="69" name="组合 68"/>
          <p:cNvGrpSpPr>
            <a:grpSpLocks/>
          </p:cNvGrpSpPr>
          <p:nvPr/>
        </p:nvGrpSpPr>
        <p:grpSpPr bwMode="auto">
          <a:xfrm>
            <a:off x="6907389" y="1275293"/>
            <a:ext cx="760237" cy="786694"/>
            <a:chOff x="6186488" y="936625"/>
            <a:chExt cx="735013" cy="760413"/>
          </a:xfrm>
        </p:grpSpPr>
        <p:sp>
          <p:nvSpPr>
            <p:cNvPr id="59" name="Oval 44"/>
            <p:cNvSpPr>
              <a:spLocks noChangeArrowheads="1"/>
            </p:cNvSpPr>
            <p:nvPr/>
          </p:nvSpPr>
          <p:spPr bwMode="gray">
            <a:xfrm>
              <a:off x="6186488" y="936625"/>
              <a:ext cx="735013" cy="760413"/>
            </a:xfrm>
            <a:prstGeom prst="ellipse">
              <a:avLst/>
            </a:prstGeom>
            <a:solidFill>
              <a:srgbClr val="1E8FB2"/>
            </a:solidFill>
            <a:ln w="9525" algn="ctr">
              <a:solidFill>
                <a:srgbClr val="30B8D8"/>
              </a:solidFill>
              <a:round/>
              <a:headEnd/>
              <a:tailEnd/>
            </a:ln>
            <a:effectLst>
              <a:glow rad="88900">
                <a:schemeClr val="accent1">
                  <a:satMod val="175000"/>
                  <a:alpha val="40000"/>
                </a:schemeClr>
              </a:glow>
            </a:effectLst>
          </p:spPr>
          <p:txBody>
            <a:bodyPr wrap="none" anchor="ctr"/>
            <a:lstStyle/>
            <a:p>
              <a:pPr>
                <a:defRPr/>
              </a:pPr>
              <a:endParaRPr lang="zh-CN" altLang="en-US">
                <a:ea typeface="宋体" pitchFamily="2" charset="-122"/>
              </a:endParaRPr>
            </a:p>
          </p:txBody>
        </p:sp>
        <p:sp>
          <p:nvSpPr>
            <p:cNvPr id="51226" name="WordArt 46"/>
            <p:cNvSpPr>
              <a:spLocks noChangeArrowheads="1" noChangeShapeType="1" noTextEdit="1"/>
            </p:cNvSpPr>
            <p:nvPr/>
          </p:nvSpPr>
          <p:spPr bwMode="gray">
            <a:xfrm>
              <a:off x="6310313" y="1116012"/>
              <a:ext cx="530225" cy="420688"/>
            </a:xfrm>
            <a:prstGeom prst="rect">
              <a:avLst/>
            </a:prstGeom>
          </p:spPr>
          <p:txBody>
            <a:bodyPr wrap="none" fromWordArt="1">
              <a:prstTxWarp prst="textPlain">
                <a:avLst>
                  <a:gd name="adj" fmla="val 50000"/>
                </a:avLst>
              </a:prstTxWarp>
            </a:bodyPr>
            <a:lstStyle/>
            <a:p>
              <a:pPr algn="ctr"/>
              <a:r>
                <a:rPr lang="en-US" altLang="zh-CN" sz="4000" i="1" kern="10">
                  <a:ln w="9525">
                    <a:noFill/>
                    <a:round/>
                    <a:headEnd/>
                    <a:tailEnd/>
                  </a:ln>
                  <a:solidFill>
                    <a:srgbClr val="FCFCFC">
                      <a:alpha val="59999"/>
                    </a:srgbClr>
                  </a:solidFill>
                  <a:latin typeface="Arial Black"/>
                </a:rPr>
                <a:t>03</a:t>
              </a:r>
              <a:endParaRPr lang="zh-CN" altLang="en-US" sz="4000" i="1" kern="10">
                <a:ln w="9525">
                  <a:noFill/>
                  <a:round/>
                  <a:headEnd/>
                  <a:tailEnd/>
                </a:ln>
                <a:solidFill>
                  <a:srgbClr val="FCFCFC">
                    <a:alpha val="59999"/>
                  </a:srgbClr>
                </a:solidFill>
                <a:latin typeface="Arial Black"/>
              </a:endParaRPr>
            </a:p>
          </p:txBody>
        </p:sp>
      </p:grpSp>
      <p:sp>
        <p:nvSpPr>
          <p:cNvPr id="63" name="Text Box 17"/>
          <p:cNvSpPr txBox="1">
            <a:spLocks noChangeArrowheads="1"/>
          </p:cNvSpPr>
          <p:nvPr/>
        </p:nvSpPr>
        <p:spPr bwMode="black">
          <a:xfrm>
            <a:off x="4097515" y="2569987"/>
            <a:ext cx="1807986" cy="369332"/>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单击添加文字</a:t>
            </a:r>
            <a:endParaRPr lang="en-US" altLang="zh-CN">
              <a:solidFill>
                <a:srgbClr val="BCE8F2"/>
              </a:solidFill>
              <a:latin typeface="方正兰亭黑_GBK" pitchFamily="2" charset="-122"/>
              <a:ea typeface="方正兰亭黑_GBK" pitchFamily="2" charset="-122"/>
            </a:endParaRPr>
          </a:p>
        </p:txBody>
      </p:sp>
      <p:sp>
        <p:nvSpPr>
          <p:cNvPr id="64" name="Text Box 17"/>
          <p:cNvSpPr txBox="1">
            <a:spLocks noChangeArrowheads="1"/>
          </p:cNvSpPr>
          <p:nvPr/>
        </p:nvSpPr>
        <p:spPr bwMode="black">
          <a:xfrm>
            <a:off x="7027334" y="2569987"/>
            <a:ext cx="1809750" cy="369332"/>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单击添加文字</a:t>
            </a:r>
            <a:endParaRPr lang="en-US" altLang="zh-CN">
              <a:solidFill>
                <a:srgbClr val="BCE8F2"/>
              </a:solidFill>
              <a:latin typeface="方正兰亭黑_GBK" pitchFamily="2" charset="-122"/>
              <a:ea typeface="方正兰亭黑_GBK" pitchFamily="2" charset="-122"/>
            </a:endParaRPr>
          </a:p>
        </p:txBody>
      </p:sp>
      <p:sp>
        <p:nvSpPr>
          <p:cNvPr id="65" name="Text Box 26"/>
          <p:cNvSpPr txBox="1">
            <a:spLocks noChangeArrowheads="1"/>
          </p:cNvSpPr>
          <p:nvPr/>
        </p:nvSpPr>
        <p:spPr bwMode="gray">
          <a:xfrm>
            <a:off x="1204737" y="3503084"/>
            <a:ext cx="2054930" cy="912879"/>
          </a:xfrm>
          <a:prstGeom prst="rect">
            <a:avLst/>
          </a:prstGeom>
          <a:noFill/>
          <a:ln w="9525">
            <a:noFill/>
            <a:miter lim="800000"/>
            <a:headEnd/>
            <a:tailEnd/>
          </a:ln>
        </p:spPr>
        <p:txBody>
          <a:bodyPr>
            <a:spAutoFit/>
          </a:bodyPr>
          <a:lstStyle/>
          <a:p>
            <a:pPr>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sp>
        <p:nvSpPr>
          <p:cNvPr id="66" name="Text Box 26"/>
          <p:cNvSpPr txBox="1">
            <a:spLocks noChangeArrowheads="1"/>
          </p:cNvSpPr>
          <p:nvPr/>
        </p:nvSpPr>
        <p:spPr bwMode="gray">
          <a:xfrm>
            <a:off x="7046737" y="3250848"/>
            <a:ext cx="2051402" cy="1220591"/>
          </a:xfrm>
          <a:prstGeom prst="rect">
            <a:avLst/>
          </a:prstGeom>
          <a:noFill/>
          <a:ln w="9525">
            <a:noFill/>
            <a:miter lim="800000"/>
            <a:headEnd/>
            <a:tailEnd/>
          </a:ln>
        </p:spPr>
        <p:txBody>
          <a:bodyPr>
            <a:spAutoFit/>
          </a:bodyPr>
          <a:lstStyle/>
          <a:p>
            <a:pPr>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spcBef>
                <a:spcPct val="50000"/>
              </a:spcBef>
              <a:buFontTx/>
              <a:buChar char="•"/>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sp>
        <p:nvSpPr>
          <p:cNvPr id="70" name="TextBox 13"/>
          <p:cNvSpPr txBox="1">
            <a:spLocks noChangeArrowheads="1"/>
          </p:cNvSpPr>
          <p:nvPr/>
        </p:nvSpPr>
        <p:spPr bwMode="auto">
          <a:xfrm>
            <a:off x="2944406" y="-24260"/>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1" presetClass="entr" presetSubtype="1"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2000"/>
                                        <p:tgtEl>
                                          <p:spTgt spid="26"/>
                                        </p:tgtEl>
                                      </p:cBhvr>
                                    </p:animEffect>
                                  </p:childTnLst>
                                </p:cTn>
                              </p:par>
                            </p:childTnLst>
                          </p:cTn>
                        </p:par>
                        <p:par>
                          <p:cTn id="14" fill="hold" nodeType="afterGroup">
                            <p:stCondLst>
                              <p:cond delay="3000"/>
                            </p:stCondLst>
                            <p:childTnLst>
                              <p:par>
                                <p:cTn id="15" presetID="10" presetClass="entr" presetSubtype="0" repeatCount="200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300"/>
                                        <p:tgtEl>
                                          <p:spTgt spid="26"/>
                                        </p:tgtEl>
                                      </p:cBhvr>
                                    </p:animEffect>
                                  </p:childTnLst>
                                </p:cTn>
                              </p:par>
                            </p:childTnLst>
                          </p:cTn>
                        </p:par>
                        <p:par>
                          <p:cTn id="18" fill="hold" nodeType="afterGroup">
                            <p:stCondLst>
                              <p:cond delay="3600"/>
                            </p:stCondLst>
                            <p:childTnLst>
                              <p:par>
                                <p:cTn id="19" presetID="2" presetClass="entr" presetSubtype="9" fill="hold" nodeType="after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0-#ppt_w/2"/>
                                          </p:val>
                                        </p:tav>
                                        <p:tav tm="100000">
                                          <p:val>
                                            <p:strVal val="#ppt_x"/>
                                          </p:val>
                                        </p:tav>
                                      </p:tavLst>
                                    </p:anim>
                                    <p:anim calcmode="lin" valueType="num">
                                      <p:cBhvr additive="base">
                                        <p:cTn id="22" dur="500" fill="hold"/>
                                        <p:tgtEl>
                                          <p:spTgt spid="67"/>
                                        </p:tgtEl>
                                        <p:attrNameLst>
                                          <p:attrName>ppt_y</p:attrName>
                                        </p:attrNameLst>
                                      </p:cBhvr>
                                      <p:tavLst>
                                        <p:tav tm="0">
                                          <p:val>
                                            <p:strVal val="0-#ppt_h/2"/>
                                          </p:val>
                                        </p:tav>
                                        <p:tav tm="100000">
                                          <p:val>
                                            <p:strVal val="#ppt_y"/>
                                          </p:val>
                                        </p:tav>
                                      </p:tavLst>
                                    </p:anim>
                                  </p:childTnLst>
                                </p:cTn>
                              </p:par>
                              <p:par>
                                <p:cTn id="23" presetID="35"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1500"/>
                                        <p:tgtEl>
                                          <p:spTgt spid="67"/>
                                        </p:tgtEl>
                                      </p:cBhvr>
                                    </p:animEffect>
                                    <p:anim calcmode="lin" valueType="num">
                                      <p:cBhvr>
                                        <p:cTn id="26" dur="1500" fill="hold"/>
                                        <p:tgtEl>
                                          <p:spTgt spid="67"/>
                                        </p:tgtEl>
                                        <p:attrNameLst>
                                          <p:attrName>style.rotation</p:attrName>
                                        </p:attrNameLst>
                                      </p:cBhvr>
                                      <p:tavLst>
                                        <p:tav tm="0">
                                          <p:val>
                                            <p:fltVal val="720"/>
                                          </p:val>
                                        </p:tav>
                                        <p:tav tm="100000">
                                          <p:val>
                                            <p:fltVal val="0"/>
                                          </p:val>
                                        </p:tav>
                                      </p:tavLst>
                                    </p:anim>
                                    <p:anim calcmode="lin" valueType="num">
                                      <p:cBhvr>
                                        <p:cTn id="27" dur="1500" fill="hold"/>
                                        <p:tgtEl>
                                          <p:spTgt spid="67"/>
                                        </p:tgtEl>
                                        <p:attrNameLst>
                                          <p:attrName>ppt_h</p:attrName>
                                        </p:attrNameLst>
                                      </p:cBhvr>
                                      <p:tavLst>
                                        <p:tav tm="0">
                                          <p:val>
                                            <p:fltVal val="0"/>
                                          </p:val>
                                        </p:tav>
                                        <p:tav tm="100000">
                                          <p:val>
                                            <p:strVal val="#ppt_h"/>
                                          </p:val>
                                        </p:tav>
                                      </p:tavLst>
                                    </p:anim>
                                    <p:anim calcmode="lin" valueType="num">
                                      <p:cBhvr>
                                        <p:cTn id="28" dur="1500" fill="hold"/>
                                        <p:tgtEl>
                                          <p:spTgt spid="67"/>
                                        </p:tgtEl>
                                        <p:attrNameLst>
                                          <p:attrName>ppt_w</p:attrName>
                                        </p:attrNameLst>
                                      </p:cBhvr>
                                      <p:tavLst>
                                        <p:tav tm="0">
                                          <p:val>
                                            <p:fltVal val="0"/>
                                          </p:val>
                                        </p:tav>
                                        <p:tav tm="100000">
                                          <p:val>
                                            <p:strVal val="#ppt_w"/>
                                          </p:val>
                                        </p:tav>
                                      </p:tavLst>
                                    </p:anim>
                                  </p:childTnLst>
                                </p:cTn>
                              </p:par>
                            </p:childTnLst>
                          </p:cTn>
                        </p:par>
                        <p:par>
                          <p:cTn id="29" fill="hold" nodeType="afterGroup">
                            <p:stCondLst>
                              <p:cond delay="5100"/>
                            </p:stCondLst>
                            <p:childTnLst>
                              <p:par>
                                <p:cTn id="30" presetID="47"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1000"/>
                                        <p:tgtEl>
                                          <p:spTgt spid="65"/>
                                        </p:tgtEl>
                                      </p:cBhvr>
                                    </p:animEffect>
                                    <p:anim calcmode="lin" valueType="num">
                                      <p:cBhvr>
                                        <p:cTn id="38" dur="1000" fill="hold"/>
                                        <p:tgtEl>
                                          <p:spTgt spid="65"/>
                                        </p:tgtEl>
                                        <p:attrNameLst>
                                          <p:attrName>ppt_x</p:attrName>
                                        </p:attrNameLst>
                                      </p:cBhvr>
                                      <p:tavLst>
                                        <p:tav tm="0">
                                          <p:val>
                                            <p:strVal val="#ppt_x"/>
                                          </p:val>
                                        </p:tav>
                                        <p:tav tm="100000">
                                          <p:val>
                                            <p:strVal val="#ppt_x"/>
                                          </p:val>
                                        </p:tav>
                                      </p:tavLst>
                                    </p:anim>
                                    <p:anim calcmode="lin" valueType="num">
                                      <p:cBhvr>
                                        <p:cTn id="39" dur="1000" fill="hold"/>
                                        <p:tgtEl>
                                          <p:spTgt spid="65"/>
                                        </p:tgtEl>
                                        <p:attrNameLst>
                                          <p:attrName>ppt_y</p:attrName>
                                        </p:attrNameLst>
                                      </p:cBhvr>
                                      <p:tavLst>
                                        <p:tav tm="0">
                                          <p:val>
                                            <p:strVal val="#ppt_y+.1"/>
                                          </p:val>
                                        </p:tav>
                                        <p:tav tm="100000">
                                          <p:val>
                                            <p:strVal val="#ppt_y"/>
                                          </p:val>
                                        </p:tav>
                                      </p:tavLst>
                                    </p:anim>
                                  </p:childTnLst>
                                </p:cTn>
                              </p:par>
                              <p:par>
                                <p:cTn id="40" presetID="16" presetClass="entr" presetSubtype="21"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arn(inVertical)">
                                      <p:cBhvr>
                                        <p:cTn id="42" dur="500"/>
                                        <p:tgtEl>
                                          <p:spTgt spid="40"/>
                                        </p:tgtEl>
                                      </p:cBhvr>
                                    </p:animEffect>
                                  </p:childTnLst>
                                </p:cTn>
                              </p:par>
                            </p:childTnLst>
                          </p:cTn>
                        </p:par>
                        <p:par>
                          <p:cTn id="43" fill="hold" nodeType="afterGroup">
                            <p:stCondLst>
                              <p:cond delay="6100"/>
                            </p:stCondLst>
                            <p:childTnLst>
                              <p:par>
                                <p:cTn id="44" presetID="21" presetClass="entr" presetSubtype="1"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heel(1)">
                                      <p:cBhvr>
                                        <p:cTn id="46" dur="2000"/>
                                        <p:tgtEl>
                                          <p:spTgt spid="21"/>
                                        </p:tgtEl>
                                      </p:cBhvr>
                                    </p:animEffect>
                                  </p:childTnLst>
                                </p:cTn>
                              </p:par>
                            </p:childTnLst>
                          </p:cTn>
                        </p:par>
                        <p:par>
                          <p:cTn id="47" fill="hold" nodeType="afterGroup">
                            <p:stCondLst>
                              <p:cond delay="8100"/>
                            </p:stCondLst>
                            <p:childTnLst>
                              <p:par>
                                <p:cTn id="48" presetID="10" presetClass="entr" presetSubtype="0" repeatCount="2000"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300"/>
                                        <p:tgtEl>
                                          <p:spTgt spid="21"/>
                                        </p:tgtEl>
                                      </p:cBhvr>
                                    </p:animEffect>
                                  </p:childTnLst>
                                </p:cTn>
                              </p:par>
                            </p:childTnLst>
                          </p:cTn>
                        </p:par>
                        <p:par>
                          <p:cTn id="51" fill="hold" nodeType="afterGroup">
                            <p:stCondLst>
                              <p:cond delay="8700"/>
                            </p:stCondLst>
                            <p:childTnLst>
                              <p:par>
                                <p:cTn id="52" presetID="2" presetClass="entr" presetSubtype="9" fill="hold" nodeType="afterEffect">
                                  <p:stCondLst>
                                    <p:cond delay="0"/>
                                  </p:stCondLst>
                                  <p:childTnLst>
                                    <p:set>
                                      <p:cBhvr>
                                        <p:cTn id="53" dur="1" fill="hold">
                                          <p:stCondLst>
                                            <p:cond delay="0"/>
                                          </p:stCondLst>
                                        </p:cTn>
                                        <p:tgtEl>
                                          <p:spTgt spid="68"/>
                                        </p:tgtEl>
                                        <p:attrNameLst>
                                          <p:attrName>style.visibility</p:attrName>
                                        </p:attrNameLst>
                                      </p:cBhvr>
                                      <p:to>
                                        <p:strVal val="visible"/>
                                      </p:to>
                                    </p:set>
                                    <p:anim calcmode="lin" valueType="num">
                                      <p:cBhvr additive="base">
                                        <p:cTn id="54" dur="500" fill="hold"/>
                                        <p:tgtEl>
                                          <p:spTgt spid="68"/>
                                        </p:tgtEl>
                                        <p:attrNameLst>
                                          <p:attrName>ppt_x</p:attrName>
                                        </p:attrNameLst>
                                      </p:cBhvr>
                                      <p:tavLst>
                                        <p:tav tm="0">
                                          <p:val>
                                            <p:strVal val="0-#ppt_w/2"/>
                                          </p:val>
                                        </p:tav>
                                        <p:tav tm="100000">
                                          <p:val>
                                            <p:strVal val="#ppt_x"/>
                                          </p:val>
                                        </p:tav>
                                      </p:tavLst>
                                    </p:anim>
                                    <p:anim calcmode="lin" valueType="num">
                                      <p:cBhvr additive="base">
                                        <p:cTn id="55" dur="500" fill="hold"/>
                                        <p:tgtEl>
                                          <p:spTgt spid="68"/>
                                        </p:tgtEl>
                                        <p:attrNameLst>
                                          <p:attrName>ppt_y</p:attrName>
                                        </p:attrNameLst>
                                      </p:cBhvr>
                                      <p:tavLst>
                                        <p:tav tm="0">
                                          <p:val>
                                            <p:strVal val="0-#ppt_h/2"/>
                                          </p:val>
                                        </p:tav>
                                        <p:tav tm="100000">
                                          <p:val>
                                            <p:strVal val="#ppt_y"/>
                                          </p:val>
                                        </p:tav>
                                      </p:tavLst>
                                    </p:anim>
                                  </p:childTnLst>
                                </p:cTn>
                              </p:par>
                              <p:par>
                                <p:cTn id="56" presetID="35" presetClass="entr" presetSubtype="0" fill="hold" nodeType="with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500"/>
                                        <p:tgtEl>
                                          <p:spTgt spid="68"/>
                                        </p:tgtEl>
                                      </p:cBhvr>
                                    </p:animEffect>
                                    <p:anim calcmode="lin" valueType="num">
                                      <p:cBhvr>
                                        <p:cTn id="59" dur="1500" fill="hold"/>
                                        <p:tgtEl>
                                          <p:spTgt spid="68"/>
                                        </p:tgtEl>
                                        <p:attrNameLst>
                                          <p:attrName>style.rotation</p:attrName>
                                        </p:attrNameLst>
                                      </p:cBhvr>
                                      <p:tavLst>
                                        <p:tav tm="0">
                                          <p:val>
                                            <p:fltVal val="720"/>
                                          </p:val>
                                        </p:tav>
                                        <p:tav tm="100000">
                                          <p:val>
                                            <p:fltVal val="0"/>
                                          </p:val>
                                        </p:tav>
                                      </p:tavLst>
                                    </p:anim>
                                    <p:anim calcmode="lin" valueType="num">
                                      <p:cBhvr>
                                        <p:cTn id="60" dur="1500" fill="hold"/>
                                        <p:tgtEl>
                                          <p:spTgt spid="68"/>
                                        </p:tgtEl>
                                        <p:attrNameLst>
                                          <p:attrName>ppt_h</p:attrName>
                                        </p:attrNameLst>
                                      </p:cBhvr>
                                      <p:tavLst>
                                        <p:tav tm="0">
                                          <p:val>
                                            <p:fltVal val="0"/>
                                          </p:val>
                                        </p:tav>
                                        <p:tav tm="100000">
                                          <p:val>
                                            <p:strVal val="#ppt_h"/>
                                          </p:val>
                                        </p:tav>
                                      </p:tavLst>
                                    </p:anim>
                                    <p:anim calcmode="lin" valueType="num">
                                      <p:cBhvr>
                                        <p:cTn id="61" dur="1500" fill="hold"/>
                                        <p:tgtEl>
                                          <p:spTgt spid="68"/>
                                        </p:tgtEl>
                                        <p:attrNameLst>
                                          <p:attrName>ppt_w</p:attrName>
                                        </p:attrNameLst>
                                      </p:cBhvr>
                                      <p:tavLst>
                                        <p:tav tm="0">
                                          <p:val>
                                            <p:fltVal val="0"/>
                                          </p:val>
                                        </p:tav>
                                        <p:tav tm="100000">
                                          <p:val>
                                            <p:strVal val="#ppt_w"/>
                                          </p:val>
                                        </p:tav>
                                      </p:tavLst>
                                    </p:anim>
                                  </p:childTnLst>
                                </p:cTn>
                              </p:par>
                            </p:childTnLst>
                          </p:cTn>
                        </p:par>
                        <p:par>
                          <p:cTn id="62" fill="hold" nodeType="afterGroup">
                            <p:stCondLst>
                              <p:cond delay="10200"/>
                            </p:stCondLst>
                            <p:childTnLst>
                              <p:par>
                                <p:cTn id="63" presetID="47" presetClass="entr" presetSubtype="0"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1000"/>
                                        <p:tgtEl>
                                          <p:spTgt spid="63"/>
                                        </p:tgtEl>
                                      </p:cBhvr>
                                    </p:animEffect>
                                    <p:anim calcmode="lin" valueType="num">
                                      <p:cBhvr>
                                        <p:cTn id="66" dur="1000" fill="hold"/>
                                        <p:tgtEl>
                                          <p:spTgt spid="63"/>
                                        </p:tgtEl>
                                        <p:attrNameLst>
                                          <p:attrName>ppt_x</p:attrName>
                                        </p:attrNameLst>
                                      </p:cBhvr>
                                      <p:tavLst>
                                        <p:tav tm="0">
                                          <p:val>
                                            <p:strVal val="#ppt_x"/>
                                          </p:val>
                                        </p:tav>
                                        <p:tav tm="100000">
                                          <p:val>
                                            <p:strVal val="#ppt_x"/>
                                          </p:val>
                                        </p:tav>
                                      </p:tavLst>
                                    </p:anim>
                                    <p:anim calcmode="lin" valueType="num">
                                      <p:cBhvr>
                                        <p:cTn id="67" dur="1000" fill="hold"/>
                                        <p:tgtEl>
                                          <p:spTgt spid="6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0"/>
                                        <p:tgtEl>
                                          <p:spTgt spid="53"/>
                                        </p:tgtEl>
                                      </p:cBhvr>
                                    </p:animEffect>
                                    <p:anim calcmode="lin" valueType="num">
                                      <p:cBhvr>
                                        <p:cTn id="71" dur="1000" fill="hold"/>
                                        <p:tgtEl>
                                          <p:spTgt spid="53"/>
                                        </p:tgtEl>
                                        <p:attrNameLst>
                                          <p:attrName>ppt_x</p:attrName>
                                        </p:attrNameLst>
                                      </p:cBhvr>
                                      <p:tavLst>
                                        <p:tav tm="0">
                                          <p:val>
                                            <p:strVal val="#ppt_x"/>
                                          </p:val>
                                        </p:tav>
                                        <p:tav tm="100000">
                                          <p:val>
                                            <p:strVal val="#ppt_x"/>
                                          </p:val>
                                        </p:tav>
                                      </p:tavLst>
                                    </p:anim>
                                    <p:anim calcmode="lin" valueType="num">
                                      <p:cBhvr>
                                        <p:cTn id="72" dur="1000" fill="hold"/>
                                        <p:tgtEl>
                                          <p:spTgt spid="53"/>
                                        </p:tgtEl>
                                        <p:attrNameLst>
                                          <p:attrName>ppt_y</p:attrName>
                                        </p:attrNameLst>
                                      </p:cBhvr>
                                      <p:tavLst>
                                        <p:tav tm="0">
                                          <p:val>
                                            <p:strVal val="#ppt_y+.1"/>
                                          </p:val>
                                        </p:tav>
                                        <p:tav tm="100000">
                                          <p:val>
                                            <p:strVal val="#ppt_y"/>
                                          </p:val>
                                        </p:tav>
                                      </p:tavLst>
                                    </p:anim>
                                  </p:childTnLst>
                                </p:cTn>
                              </p:par>
                              <p:par>
                                <p:cTn id="73" presetID="16" presetClass="entr" presetSubtype="21"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barn(inVertical)">
                                      <p:cBhvr>
                                        <p:cTn id="75" dur="500"/>
                                        <p:tgtEl>
                                          <p:spTgt spid="49"/>
                                        </p:tgtEl>
                                      </p:cBhvr>
                                    </p:animEffect>
                                  </p:childTnLst>
                                </p:cTn>
                              </p:par>
                            </p:childTnLst>
                          </p:cTn>
                        </p:par>
                        <p:par>
                          <p:cTn id="76" fill="hold" nodeType="afterGroup">
                            <p:stCondLst>
                              <p:cond delay="11200"/>
                            </p:stCondLst>
                            <p:childTnLst>
                              <p:par>
                                <p:cTn id="77" presetID="21" presetClass="entr" presetSubtype="1"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heel(1)">
                                      <p:cBhvr>
                                        <p:cTn id="79" dur="2000"/>
                                        <p:tgtEl>
                                          <p:spTgt spid="17"/>
                                        </p:tgtEl>
                                      </p:cBhvr>
                                    </p:animEffect>
                                  </p:childTnLst>
                                </p:cTn>
                              </p:par>
                            </p:childTnLst>
                          </p:cTn>
                        </p:par>
                        <p:par>
                          <p:cTn id="80" fill="hold" nodeType="afterGroup">
                            <p:stCondLst>
                              <p:cond delay="13200"/>
                            </p:stCondLst>
                            <p:childTnLst>
                              <p:par>
                                <p:cTn id="81" presetID="10" presetClass="entr" presetSubtype="0" repeatCount="2000" fill="hold"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300"/>
                                        <p:tgtEl>
                                          <p:spTgt spid="17"/>
                                        </p:tgtEl>
                                      </p:cBhvr>
                                    </p:animEffect>
                                  </p:childTnLst>
                                </p:cTn>
                              </p:par>
                            </p:childTnLst>
                          </p:cTn>
                        </p:par>
                        <p:par>
                          <p:cTn id="84" fill="hold" nodeType="afterGroup">
                            <p:stCondLst>
                              <p:cond delay="13800"/>
                            </p:stCondLst>
                            <p:childTnLst>
                              <p:par>
                                <p:cTn id="85" presetID="2" presetClass="entr" presetSubtype="9" fill="hold" nodeType="after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additive="base">
                                        <p:cTn id="87" dur="500" fill="hold"/>
                                        <p:tgtEl>
                                          <p:spTgt spid="69"/>
                                        </p:tgtEl>
                                        <p:attrNameLst>
                                          <p:attrName>ppt_x</p:attrName>
                                        </p:attrNameLst>
                                      </p:cBhvr>
                                      <p:tavLst>
                                        <p:tav tm="0">
                                          <p:val>
                                            <p:strVal val="0-#ppt_w/2"/>
                                          </p:val>
                                        </p:tav>
                                        <p:tav tm="100000">
                                          <p:val>
                                            <p:strVal val="#ppt_x"/>
                                          </p:val>
                                        </p:tav>
                                      </p:tavLst>
                                    </p:anim>
                                    <p:anim calcmode="lin" valueType="num">
                                      <p:cBhvr additive="base">
                                        <p:cTn id="88" dur="500" fill="hold"/>
                                        <p:tgtEl>
                                          <p:spTgt spid="69"/>
                                        </p:tgtEl>
                                        <p:attrNameLst>
                                          <p:attrName>ppt_y</p:attrName>
                                        </p:attrNameLst>
                                      </p:cBhvr>
                                      <p:tavLst>
                                        <p:tav tm="0">
                                          <p:val>
                                            <p:strVal val="0-#ppt_h/2"/>
                                          </p:val>
                                        </p:tav>
                                        <p:tav tm="100000">
                                          <p:val>
                                            <p:strVal val="#ppt_y"/>
                                          </p:val>
                                        </p:tav>
                                      </p:tavLst>
                                    </p:anim>
                                  </p:childTnLst>
                                </p:cTn>
                              </p:par>
                              <p:par>
                                <p:cTn id="89" presetID="35"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fade">
                                      <p:cBhvr>
                                        <p:cTn id="91" dur="1500"/>
                                        <p:tgtEl>
                                          <p:spTgt spid="69"/>
                                        </p:tgtEl>
                                      </p:cBhvr>
                                    </p:animEffect>
                                    <p:anim calcmode="lin" valueType="num">
                                      <p:cBhvr>
                                        <p:cTn id="92" dur="1500" fill="hold"/>
                                        <p:tgtEl>
                                          <p:spTgt spid="69"/>
                                        </p:tgtEl>
                                        <p:attrNameLst>
                                          <p:attrName>style.rotation</p:attrName>
                                        </p:attrNameLst>
                                      </p:cBhvr>
                                      <p:tavLst>
                                        <p:tav tm="0">
                                          <p:val>
                                            <p:fltVal val="720"/>
                                          </p:val>
                                        </p:tav>
                                        <p:tav tm="100000">
                                          <p:val>
                                            <p:fltVal val="0"/>
                                          </p:val>
                                        </p:tav>
                                      </p:tavLst>
                                    </p:anim>
                                    <p:anim calcmode="lin" valueType="num">
                                      <p:cBhvr>
                                        <p:cTn id="93" dur="1500" fill="hold"/>
                                        <p:tgtEl>
                                          <p:spTgt spid="69"/>
                                        </p:tgtEl>
                                        <p:attrNameLst>
                                          <p:attrName>ppt_h</p:attrName>
                                        </p:attrNameLst>
                                      </p:cBhvr>
                                      <p:tavLst>
                                        <p:tav tm="0">
                                          <p:val>
                                            <p:fltVal val="0"/>
                                          </p:val>
                                        </p:tav>
                                        <p:tav tm="100000">
                                          <p:val>
                                            <p:strVal val="#ppt_h"/>
                                          </p:val>
                                        </p:tav>
                                      </p:tavLst>
                                    </p:anim>
                                    <p:anim calcmode="lin" valueType="num">
                                      <p:cBhvr>
                                        <p:cTn id="94" dur="1500" fill="hold"/>
                                        <p:tgtEl>
                                          <p:spTgt spid="69"/>
                                        </p:tgtEl>
                                        <p:attrNameLst>
                                          <p:attrName>ppt_w</p:attrName>
                                        </p:attrNameLst>
                                      </p:cBhvr>
                                      <p:tavLst>
                                        <p:tav tm="0">
                                          <p:val>
                                            <p:fltVal val="0"/>
                                          </p:val>
                                        </p:tav>
                                        <p:tav tm="100000">
                                          <p:val>
                                            <p:strVal val="#ppt_w"/>
                                          </p:val>
                                        </p:tav>
                                      </p:tavLst>
                                    </p:anim>
                                  </p:childTnLst>
                                </p:cTn>
                              </p:par>
                            </p:childTnLst>
                          </p:cTn>
                        </p:par>
                        <p:par>
                          <p:cTn id="95" fill="hold" nodeType="afterGroup">
                            <p:stCondLst>
                              <p:cond delay="15300"/>
                            </p:stCondLst>
                            <p:childTnLst>
                              <p:par>
                                <p:cTn id="96" presetID="47" presetClass="entr" presetSubtype="0" fill="hold" grpId="0" nodeType="after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1000"/>
                                        <p:tgtEl>
                                          <p:spTgt spid="64"/>
                                        </p:tgtEl>
                                      </p:cBhvr>
                                    </p:animEffect>
                                    <p:anim calcmode="lin" valueType="num">
                                      <p:cBhvr>
                                        <p:cTn id="99" dur="1000" fill="hold"/>
                                        <p:tgtEl>
                                          <p:spTgt spid="64"/>
                                        </p:tgtEl>
                                        <p:attrNameLst>
                                          <p:attrName>ppt_x</p:attrName>
                                        </p:attrNameLst>
                                      </p:cBhvr>
                                      <p:tavLst>
                                        <p:tav tm="0">
                                          <p:val>
                                            <p:strVal val="#ppt_x"/>
                                          </p:val>
                                        </p:tav>
                                        <p:tav tm="100000">
                                          <p:val>
                                            <p:strVal val="#ppt_x"/>
                                          </p:val>
                                        </p:tav>
                                      </p:tavLst>
                                    </p:anim>
                                    <p:anim calcmode="lin" valueType="num">
                                      <p:cBhvr>
                                        <p:cTn id="100" dur="1000" fill="hold"/>
                                        <p:tgtEl>
                                          <p:spTgt spid="64"/>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animEffect transition="in" filter="fade">
                                      <p:cBhvr>
                                        <p:cTn id="103" dur="1000"/>
                                        <p:tgtEl>
                                          <p:spTgt spid="66"/>
                                        </p:tgtEl>
                                      </p:cBhvr>
                                    </p:animEffect>
                                    <p:anim calcmode="lin" valueType="num">
                                      <p:cBhvr>
                                        <p:cTn id="104" dur="1000" fill="hold"/>
                                        <p:tgtEl>
                                          <p:spTgt spid="66"/>
                                        </p:tgtEl>
                                        <p:attrNameLst>
                                          <p:attrName>ppt_x</p:attrName>
                                        </p:attrNameLst>
                                      </p:cBhvr>
                                      <p:tavLst>
                                        <p:tav tm="0">
                                          <p:val>
                                            <p:strVal val="#ppt_x"/>
                                          </p:val>
                                        </p:tav>
                                        <p:tav tm="100000">
                                          <p:val>
                                            <p:strVal val="#ppt_x"/>
                                          </p:val>
                                        </p:tav>
                                      </p:tavLst>
                                    </p:anim>
                                    <p:anim calcmode="lin" valueType="num">
                                      <p:cBhvr>
                                        <p:cTn id="105" dur="1000" fill="hold"/>
                                        <p:tgtEl>
                                          <p:spTgt spid="66"/>
                                        </p:tgtEl>
                                        <p:attrNameLst>
                                          <p:attrName>ppt_y</p:attrName>
                                        </p:attrNameLst>
                                      </p:cBhvr>
                                      <p:tavLst>
                                        <p:tav tm="0">
                                          <p:val>
                                            <p:strVal val="#ppt_y+.1"/>
                                          </p:val>
                                        </p:tav>
                                        <p:tav tm="100000">
                                          <p:val>
                                            <p:strVal val="#ppt_y"/>
                                          </p:val>
                                        </p:tav>
                                      </p:tavLst>
                                    </p:anim>
                                  </p:childTnLst>
                                </p:cTn>
                              </p:par>
                              <p:par>
                                <p:cTn id="106" presetID="16" presetClass="entr" presetSubtype="21" fill="hold" grpId="0" nodeType="with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barn(inVertical)">
                                      <p:cBhvr>
                                        <p:cTn id="10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animBg="1"/>
      <p:bldP spid="49" grpId="0" animBg="1"/>
      <p:bldP spid="52" grpId="0" animBg="1"/>
      <p:bldP spid="53" grpId="0"/>
      <p:bldP spid="63" grpId="0"/>
      <p:bldP spid="64" grpId="0"/>
      <p:bldP spid="65" grpId="0"/>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a:grpSpLocks/>
          </p:cNvGrpSpPr>
          <p:nvPr/>
        </p:nvGrpSpPr>
        <p:grpSpPr bwMode="auto">
          <a:xfrm>
            <a:off x="3384904" y="1262945"/>
            <a:ext cx="3799417" cy="3799417"/>
            <a:chOff x="3046023" y="1518156"/>
            <a:chExt cx="3419202" cy="3419202"/>
          </a:xfrm>
        </p:grpSpPr>
        <p:sp>
          <p:nvSpPr>
            <p:cNvPr id="53297" name="Oval 3"/>
            <p:cNvSpPr>
              <a:spLocks noChangeArrowheads="1"/>
            </p:cNvSpPr>
            <p:nvPr/>
          </p:nvSpPr>
          <p:spPr bwMode="invGray">
            <a:xfrm>
              <a:off x="3046023" y="1518156"/>
              <a:ext cx="3419202" cy="3419202"/>
            </a:xfrm>
            <a:prstGeom prst="ellipse">
              <a:avLst/>
            </a:prstGeom>
            <a:solidFill>
              <a:schemeClr val="accent1">
                <a:alpha val="20000"/>
              </a:schemeClr>
            </a:solidFill>
            <a:ln w="9525">
              <a:noFill/>
              <a:round/>
              <a:headEnd/>
              <a:tailEnd/>
            </a:ln>
          </p:spPr>
          <p:txBody>
            <a:bodyPr wrap="none" anchor="ctr"/>
            <a:lstStyle/>
            <a:p>
              <a:endParaRPr lang="zh-CN" altLang="en-US"/>
            </a:p>
          </p:txBody>
        </p:sp>
        <p:sp>
          <p:nvSpPr>
            <p:cNvPr id="53298" name="Line 5"/>
            <p:cNvSpPr>
              <a:spLocks noChangeShapeType="1"/>
            </p:cNvSpPr>
            <p:nvPr/>
          </p:nvSpPr>
          <p:spPr bwMode="invGray">
            <a:xfrm>
              <a:off x="3574913" y="2043437"/>
              <a:ext cx="2383712" cy="2398239"/>
            </a:xfrm>
            <a:prstGeom prst="line">
              <a:avLst/>
            </a:prstGeom>
            <a:noFill/>
            <a:ln w="19050" cap="rnd">
              <a:solidFill>
                <a:srgbClr val="30B8D8"/>
              </a:solidFill>
              <a:prstDash val="sysDot"/>
              <a:round/>
              <a:headEnd/>
              <a:tailEnd/>
            </a:ln>
          </p:spPr>
          <p:txBody>
            <a:bodyPr/>
            <a:lstStyle/>
            <a:p>
              <a:endParaRPr lang="zh-CN" altLang="en-US"/>
            </a:p>
          </p:txBody>
        </p:sp>
        <p:sp>
          <p:nvSpPr>
            <p:cNvPr id="53299" name="Line 6"/>
            <p:cNvSpPr>
              <a:spLocks noChangeShapeType="1"/>
            </p:cNvSpPr>
            <p:nvPr/>
          </p:nvSpPr>
          <p:spPr bwMode="invGray">
            <a:xfrm flipH="1">
              <a:off x="3569213" y="2049092"/>
              <a:ext cx="2395113" cy="2386929"/>
            </a:xfrm>
            <a:prstGeom prst="line">
              <a:avLst/>
            </a:prstGeom>
            <a:noFill/>
            <a:ln w="19050" cap="rnd">
              <a:solidFill>
                <a:srgbClr val="30B8D8"/>
              </a:solidFill>
              <a:prstDash val="sysDot"/>
              <a:round/>
              <a:headEnd/>
              <a:tailEnd/>
            </a:ln>
          </p:spPr>
          <p:txBody>
            <a:bodyPr/>
            <a:lstStyle/>
            <a:p>
              <a:endParaRPr lang="zh-CN" altLang="en-US"/>
            </a:p>
          </p:txBody>
        </p:sp>
      </p:grpSp>
      <p:sp>
        <p:nvSpPr>
          <p:cNvPr id="36" name="TextBox 13"/>
          <p:cNvSpPr txBox="1">
            <a:spLocks noChangeArrowheads="1"/>
          </p:cNvSpPr>
          <p:nvPr/>
        </p:nvSpPr>
        <p:spPr bwMode="auto">
          <a:xfrm>
            <a:off x="2926302" y="-34472"/>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grpSp>
        <p:nvGrpSpPr>
          <p:cNvPr id="46" name="组合 45"/>
          <p:cNvGrpSpPr>
            <a:grpSpLocks/>
          </p:cNvGrpSpPr>
          <p:nvPr/>
        </p:nvGrpSpPr>
        <p:grpSpPr bwMode="auto">
          <a:xfrm>
            <a:off x="4046361" y="1956153"/>
            <a:ext cx="2428876" cy="2427111"/>
            <a:chOff x="3642363" y="2140969"/>
            <a:chExt cx="2184723" cy="2184722"/>
          </a:xfrm>
        </p:grpSpPr>
        <p:sp>
          <p:nvSpPr>
            <p:cNvPr id="53295" name="Oval 12"/>
            <p:cNvSpPr>
              <a:spLocks noChangeArrowheads="1"/>
            </p:cNvSpPr>
            <p:nvPr/>
          </p:nvSpPr>
          <p:spPr bwMode="gray">
            <a:xfrm>
              <a:off x="3642363" y="2140969"/>
              <a:ext cx="2184723" cy="2184722"/>
            </a:xfrm>
            <a:prstGeom prst="ellipse">
              <a:avLst/>
            </a:prstGeom>
            <a:solidFill>
              <a:srgbClr val="1E8FB2"/>
            </a:solidFill>
            <a:ln w="9525">
              <a:noFill/>
              <a:round/>
              <a:headEnd/>
              <a:tailEnd/>
            </a:ln>
          </p:spPr>
          <p:txBody>
            <a:bodyPr wrap="none" anchor="ctr"/>
            <a:lstStyle/>
            <a:p>
              <a:endParaRPr lang="zh-CN" altLang="en-US"/>
            </a:p>
          </p:txBody>
        </p:sp>
        <p:sp>
          <p:nvSpPr>
            <p:cNvPr id="53296" name="Rectangle 13"/>
            <p:cNvSpPr>
              <a:spLocks noChangeArrowheads="1"/>
            </p:cNvSpPr>
            <p:nvPr/>
          </p:nvSpPr>
          <p:spPr bwMode="auto">
            <a:xfrm>
              <a:off x="4048131" y="2880111"/>
              <a:ext cx="1373187" cy="698717"/>
            </a:xfrm>
            <a:prstGeom prst="rect">
              <a:avLst/>
            </a:prstGeom>
            <a:noFill/>
            <a:ln w="9525">
              <a:noFill/>
              <a:miter lim="800000"/>
              <a:headEnd/>
              <a:tailEnd/>
            </a:ln>
          </p:spPr>
          <p:txBody>
            <a:bodyPr>
              <a:spAutoFit/>
            </a:bodyPr>
            <a:lstStyle/>
            <a:p>
              <a:pPr algn="ctr"/>
              <a:r>
                <a:rPr lang="zh-CN" altLang="en-US" sz="2222">
                  <a:solidFill>
                    <a:srgbClr val="BCE8F2"/>
                  </a:solidFill>
                  <a:latin typeface="方正兰亭黑_GBK" pitchFamily="2" charset="-122"/>
                  <a:ea typeface="方正兰亭黑_GBK" pitchFamily="2" charset="-122"/>
                </a:rPr>
                <a:t>单击此处添加标题</a:t>
              </a:r>
            </a:p>
          </p:txBody>
        </p:sp>
      </p:grpSp>
      <p:sp>
        <p:nvSpPr>
          <p:cNvPr id="49" name="Oval 3"/>
          <p:cNvSpPr>
            <a:spLocks noChangeArrowheads="1"/>
          </p:cNvSpPr>
          <p:nvPr/>
        </p:nvSpPr>
        <p:spPr bwMode="invGray">
          <a:xfrm>
            <a:off x="3129822" y="1008889"/>
            <a:ext cx="4308409" cy="4308409"/>
          </a:xfrm>
          <a:prstGeom prst="ellipse">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5" name="AutoShape 16"/>
          <p:cNvSpPr>
            <a:spLocks noChangeArrowheads="1"/>
          </p:cNvSpPr>
          <p:nvPr/>
        </p:nvSpPr>
        <p:spPr bwMode="black">
          <a:xfrm>
            <a:off x="5034787" y="1551492"/>
            <a:ext cx="433477" cy="317368"/>
          </a:xfrm>
          <a:prstGeom prst="upArrow">
            <a:avLst>
              <a:gd name="adj1" fmla="val 57861"/>
              <a:gd name="adj2" fmla="val 59514"/>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6" name="AutoShape 17"/>
          <p:cNvSpPr>
            <a:spLocks noChangeArrowheads="1"/>
          </p:cNvSpPr>
          <p:nvPr/>
        </p:nvSpPr>
        <p:spPr bwMode="gray">
          <a:xfrm>
            <a:off x="6530272" y="2995895"/>
            <a:ext cx="362262" cy="435024"/>
          </a:xfrm>
          <a:prstGeom prst="rightArrow">
            <a:avLst>
              <a:gd name="adj1" fmla="val 54861"/>
              <a:gd name="adj2" fmla="val 59167"/>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7" name="AutoShape 18"/>
          <p:cNvSpPr>
            <a:spLocks noChangeArrowheads="1"/>
          </p:cNvSpPr>
          <p:nvPr/>
        </p:nvSpPr>
        <p:spPr bwMode="invGray">
          <a:xfrm>
            <a:off x="5034778" y="4448042"/>
            <a:ext cx="453602" cy="359167"/>
          </a:xfrm>
          <a:prstGeom prst="downArrow">
            <a:avLst>
              <a:gd name="adj1" fmla="val 50167"/>
              <a:gd name="adj2" fmla="val 58051"/>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8" name="AutoShape 19"/>
          <p:cNvSpPr>
            <a:spLocks noChangeArrowheads="1"/>
          </p:cNvSpPr>
          <p:nvPr/>
        </p:nvSpPr>
        <p:spPr bwMode="invGray">
          <a:xfrm>
            <a:off x="3629081" y="3003638"/>
            <a:ext cx="365359" cy="428832"/>
          </a:xfrm>
          <a:prstGeom prst="leftArrow">
            <a:avLst>
              <a:gd name="adj1" fmla="val 50000"/>
              <a:gd name="adj2" fmla="val 53815"/>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grpSp>
        <p:nvGrpSpPr>
          <p:cNvPr id="38" name="组合 37"/>
          <p:cNvGrpSpPr>
            <a:grpSpLocks/>
          </p:cNvGrpSpPr>
          <p:nvPr/>
        </p:nvGrpSpPr>
        <p:grpSpPr bwMode="auto">
          <a:xfrm>
            <a:off x="4997098" y="910170"/>
            <a:ext cx="495652" cy="503931"/>
            <a:chOff x="4497649" y="1200268"/>
            <a:chExt cx="446577" cy="453456"/>
          </a:xfrm>
        </p:grpSpPr>
        <p:sp>
          <p:nvSpPr>
            <p:cNvPr id="30" name="Oval 31"/>
            <p:cNvSpPr>
              <a:spLocks noChangeArrowheads="1"/>
            </p:cNvSpPr>
            <p:nvPr/>
          </p:nvSpPr>
          <p:spPr bwMode="gray">
            <a:xfrm>
              <a:off x="4497649" y="1200268"/>
              <a:ext cx="446577" cy="449072"/>
            </a:xfrm>
            <a:prstGeom prst="ellipse">
              <a:avLst/>
            </a:prstGeom>
            <a:solidFill>
              <a:srgbClr val="1E8FB2"/>
            </a:solidFill>
            <a:ln w="9525">
              <a:solidFill>
                <a:srgbClr val="30B8D8"/>
              </a:solidFill>
              <a:round/>
              <a:headEnd/>
              <a:tailEnd/>
            </a:ln>
            <a:effectLst>
              <a:glow rad="88900">
                <a:schemeClr val="accent1">
                  <a:satMod val="175000"/>
                  <a:alpha val="40000"/>
                </a:schemeClr>
              </a:glow>
            </a:effectLst>
          </p:spPr>
          <p:txBody>
            <a:bodyPr wrap="none" anchor="ctr"/>
            <a:lstStyle/>
            <a:p>
              <a:pPr>
                <a:defRPr/>
              </a:pPr>
              <a:endParaRPr lang="zh-CN" altLang="en-US">
                <a:ea typeface="宋体" pitchFamily="2" charset="-122"/>
              </a:endParaRPr>
            </a:p>
          </p:txBody>
        </p:sp>
        <p:sp>
          <p:nvSpPr>
            <p:cNvPr id="53294" name="Text Box 32"/>
            <p:cNvSpPr txBox="1">
              <a:spLocks noChangeArrowheads="1"/>
            </p:cNvSpPr>
            <p:nvPr/>
          </p:nvSpPr>
          <p:spPr bwMode="gray">
            <a:xfrm>
              <a:off x="4524333" y="1201316"/>
              <a:ext cx="401276" cy="452408"/>
            </a:xfrm>
            <a:prstGeom prst="rect">
              <a:avLst/>
            </a:prstGeom>
            <a:noFill/>
            <a:ln w="9525">
              <a:noFill/>
              <a:miter lim="800000"/>
              <a:headEnd/>
              <a:tailEnd/>
            </a:ln>
          </p:spPr>
          <p:txBody>
            <a:bodyPr>
              <a:spAutoFit/>
            </a:bodyPr>
            <a:lstStyle/>
            <a:p>
              <a:pPr algn="ctr">
                <a:spcBef>
                  <a:spcPct val="50000"/>
                </a:spcBef>
              </a:pPr>
              <a:r>
                <a:rPr lang="en-US" altLang="zh-CN" sz="2667">
                  <a:solidFill>
                    <a:srgbClr val="BCE8F2"/>
                  </a:solidFill>
                </a:rPr>
                <a:t>A</a:t>
              </a:r>
            </a:p>
          </p:txBody>
        </p:sp>
      </p:grpSp>
      <p:grpSp>
        <p:nvGrpSpPr>
          <p:cNvPr id="37" name="组合 36"/>
          <p:cNvGrpSpPr>
            <a:grpSpLocks/>
          </p:cNvGrpSpPr>
          <p:nvPr/>
        </p:nvGrpSpPr>
        <p:grpSpPr bwMode="auto">
          <a:xfrm>
            <a:off x="3085043" y="2977446"/>
            <a:ext cx="497417" cy="506604"/>
            <a:chOff x="2776901" y="3060348"/>
            <a:chExt cx="446577" cy="455903"/>
          </a:xfrm>
        </p:grpSpPr>
        <p:sp>
          <p:nvSpPr>
            <p:cNvPr id="21" name="Oval 22"/>
            <p:cNvSpPr>
              <a:spLocks noChangeArrowheads="1"/>
            </p:cNvSpPr>
            <p:nvPr/>
          </p:nvSpPr>
          <p:spPr bwMode="gray">
            <a:xfrm>
              <a:off x="2776901" y="3060348"/>
              <a:ext cx="446577" cy="449072"/>
            </a:xfrm>
            <a:prstGeom prst="ellipse">
              <a:avLst/>
            </a:prstGeom>
            <a:solidFill>
              <a:srgbClr val="1E8FB2"/>
            </a:solidFill>
            <a:ln w="9525">
              <a:solidFill>
                <a:srgbClr val="30B8D8"/>
              </a:solidFill>
              <a:round/>
              <a:headEnd/>
              <a:tailEnd/>
            </a:ln>
            <a:effectLst>
              <a:glow rad="88900">
                <a:schemeClr val="accent1">
                  <a:satMod val="175000"/>
                  <a:alpha val="40000"/>
                </a:schemeClr>
              </a:glow>
            </a:effectLst>
          </p:spPr>
          <p:txBody>
            <a:bodyPr wrap="none" anchor="ctr"/>
            <a:lstStyle/>
            <a:p>
              <a:pPr>
                <a:defRPr/>
              </a:pPr>
              <a:endParaRPr lang="zh-CN" altLang="en-US">
                <a:ea typeface="宋体" pitchFamily="2" charset="-122"/>
              </a:endParaRPr>
            </a:p>
          </p:txBody>
        </p:sp>
        <p:sp>
          <p:nvSpPr>
            <p:cNvPr id="53290" name="Text Box 33"/>
            <p:cNvSpPr txBox="1">
              <a:spLocks noChangeArrowheads="1"/>
            </p:cNvSpPr>
            <p:nvPr/>
          </p:nvSpPr>
          <p:spPr bwMode="gray">
            <a:xfrm>
              <a:off x="2802192" y="3063802"/>
              <a:ext cx="401276" cy="452449"/>
            </a:xfrm>
            <a:prstGeom prst="rect">
              <a:avLst/>
            </a:prstGeom>
            <a:noFill/>
            <a:ln w="9525">
              <a:noFill/>
              <a:miter lim="800000"/>
              <a:headEnd/>
              <a:tailEnd/>
            </a:ln>
          </p:spPr>
          <p:txBody>
            <a:bodyPr>
              <a:spAutoFit/>
            </a:bodyPr>
            <a:lstStyle/>
            <a:p>
              <a:pPr algn="ctr">
                <a:spcBef>
                  <a:spcPct val="50000"/>
                </a:spcBef>
              </a:pPr>
              <a:r>
                <a:rPr lang="en-US" altLang="zh-CN" sz="2667">
                  <a:solidFill>
                    <a:srgbClr val="BCE8F2"/>
                  </a:solidFill>
                </a:rPr>
                <a:t>D</a:t>
              </a:r>
            </a:p>
          </p:txBody>
        </p:sp>
      </p:grpSp>
      <p:grpSp>
        <p:nvGrpSpPr>
          <p:cNvPr id="39" name="组合 38"/>
          <p:cNvGrpSpPr>
            <a:grpSpLocks/>
          </p:cNvGrpSpPr>
          <p:nvPr/>
        </p:nvGrpSpPr>
        <p:grpSpPr bwMode="auto">
          <a:xfrm>
            <a:off x="6988528" y="2970390"/>
            <a:ext cx="495653" cy="506151"/>
            <a:chOff x="6289456" y="3054474"/>
            <a:chExt cx="446577" cy="454946"/>
          </a:xfrm>
        </p:grpSpPr>
        <p:sp>
          <p:nvSpPr>
            <p:cNvPr id="24" name="Oval 25"/>
            <p:cNvSpPr>
              <a:spLocks noChangeArrowheads="1"/>
            </p:cNvSpPr>
            <p:nvPr/>
          </p:nvSpPr>
          <p:spPr bwMode="gray">
            <a:xfrm>
              <a:off x="6289456" y="3060348"/>
              <a:ext cx="446577" cy="449072"/>
            </a:xfrm>
            <a:prstGeom prst="ellipse">
              <a:avLst/>
            </a:prstGeom>
            <a:solidFill>
              <a:srgbClr val="1E8FB2"/>
            </a:solidFill>
            <a:ln w="9525">
              <a:solidFill>
                <a:srgbClr val="30B8D8"/>
              </a:solidFill>
              <a:round/>
              <a:headEnd/>
              <a:tailEnd/>
            </a:ln>
            <a:effectLst>
              <a:glow rad="88900">
                <a:schemeClr val="accent1">
                  <a:satMod val="175000"/>
                  <a:alpha val="40000"/>
                </a:schemeClr>
              </a:glow>
            </a:effectLst>
          </p:spPr>
          <p:txBody>
            <a:bodyPr wrap="none" anchor="ctr"/>
            <a:lstStyle/>
            <a:p>
              <a:pPr>
                <a:defRPr/>
              </a:pPr>
              <a:endParaRPr lang="zh-CN" altLang="en-US">
                <a:ea typeface="宋体" pitchFamily="2" charset="-122"/>
              </a:endParaRPr>
            </a:p>
          </p:txBody>
        </p:sp>
        <p:sp>
          <p:nvSpPr>
            <p:cNvPr id="53286" name="Text Box 34"/>
            <p:cNvSpPr txBox="1">
              <a:spLocks noChangeArrowheads="1"/>
            </p:cNvSpPr>
            <p:nvPr/>
          </p:nvSpPr>
          <p:spPr bwMode="gray">
            <a:xfrm>
              <a:off x="6325893" y="3054474"/>
              <a:ext cx="401276" cy="451903"/>
            </a:xfrm>
            <a:prstGeom prst="rect">
              <a:avLst/>
            </a:prstGeom>
            <a:noFill/>
            <a:ln w="9525">
              <a:noFill/>
              <a:miter lim="800000"/>
              <a:headEnd/>
              <a:tailEnd/>
            </a:ln>
          </p:spPr>
          <p:txBody>
            <a:bodyPr>
              <a:spAutoFit/>
            </a:bodyPr>
            <a:lstStyle/>
            <a:p>
              <a:pPr algn="ctr">
                <a:spcBef>
                  <a:spcPct val="50000"/>
                </a:spcBef>
              </a:pPr>
              <a:r>
                <a:rPr lang="en-US" altLang="zh-CN" sz="2667">
                  <a:solidFill>
                    <a:srgbClr val="BCE8F2"/>
                  </a:solidFill>
                </a:rPr>
                <a:t>B</a:t>
              </a:r>
            </a:p>
          </p:txBody>
        </p:sp>
      </p:grpSp>
      <p:grpSp>
        <p:nvGrpSpPr>
          <p:cNvPr id="40" name="组合 39"/>
          <p:cNvGrpSpPr>
            <a:grpSpLocks/>
          </p:cNvGrpSpPr>
          <p:nvPr/>
        </p:nvGrpSpPr>
        <p:grpSpPr bwMode="auto">
          <a:xfrm>
            <a:off x="5018265" y="4930077"/>
            <a:ext cx="497417" cy="509690"/>
            <a:chOff x="4517156" y="4817321"/>
            <a:chExt cx="446577" cy="459468"/>
          </a:xfrm>
        </p:grpSpPr>
        <p:sp>
          <p:nvSpPr>
            <p:cNvPr id="27" name="Oval 28"/>
            <p:cNvSpPr>
              <a:spLocks noChangeArrowheads="1"/>
            </p:cNvSpPr>
            <p:nvPr/>
          </p:nvSpPr>
          <p:spPr bwMode="gray">
            <a:xfrm>
              <a:off x="4517156" y="4817321"/>
              <a:ext cx="446577" cy="449072"/>
            </a:xfrm>
            <a:prstGeom prst="ellipse">
              <a:avLst/>
            </a:prstGeom>
            <a:solidFill>
              <a:srgbClr val="1E8FB2"/>
            </a:solidFill>
            <a:ln w="9525">
              <a:solidFill>
                <a:srgbClr val="30B8D8"/>
              </a:solidFill>
              <a:round/>
              <a:headEnd/>
              <a:tailEnd/>
            </a:ln>
            <a:effectLst>
              <a:glow rad="88900">
                <a:schemeClr val="accent1">
                  <a:satMod val="175000"/>
                  <a:alpha val="30000"/>
                </a:schemeClr>
              </a:glow>
            </a:effectLst>
          </p:spPr>
          <p:txBody>
            <a:bodyPr wrap="none" anchor="ctr"/>
            <a:lstStyle/>
            <a:p>
              <a:pPr>
                <a:defRPr/>
              </a:pPr>
              <a:endParaRPr lang="zh-CN" altLang="en-US">
                <a:ea typeface="宋体" pitchFamily="2" charset="-122"/>
              </a:endParaRPr>
            </a:p>
          </p:txBody>
        </p:sp>
        <p:sp>
          <p:nvSpPr>
            <p:cNvPr id="53282" name="Text Box 35"/>
            <p:cNvSpPr txBox="1">
              <a:spLocks noChangeArrowheads="1"/>
            </p:cNvSpPr>
            <p:nvPr/>
          </p:nvSpPr>
          <p:spPr bwMode="gray">
            <a:xfrm>
              <a:off x="4546626" y="4823562"/>
              <a:ext cx="401276" cy="453227"/>
            </a:xfrm>
            <a:prstGeom prst="rect">
              <a:avLst/>
            </a:prstGeom>
            <a:noFill/>
            <a:ln w="9525">
              <a:noFill/>
              <a:miter lim="800000"/>
              <a:headEnd/>
              <a:tailEnd/>
            </a:ln>
          </p:spPr>
          <p:txBody>
            <a:bodyPr>
              <a:spAutoFit/>
            </a:bodyPr>
            <a:lstStyle/>
            <a:p>
              <a:pPr algn="ctr">
                <a:spcBef>
                  <a:spcPct val="50000"/>
                </a:spcBef>
              </a:pPr>
              <a:r>
                <a:rPr lang="en-US" altLang="zh-CN" sz="2667">
                  <a:solidFill>
                    <a:srgbClr val="BCE8F2"/>
                  </a:solidFill>
                </a:rPr>
                <a:t>C</a:t>
              </a:r>
            </a:p>
          </p:txBody>
        </p:sp>
      </p:grpSp>
      <p:sp>
        <p:nvSpPr>
          <p:cNvPr id="42" name="Text Box 27"/>
          <p:cNvSpPr txBox="1">
            <a:spLocks noChangeArrowheads="1"/>
          </p:cNvSpPr>
          <p:nvPr/>
        </p:nvSpPr>
        <p:spPr bwMode="black">
          <a:xfrm>
            <a:off x="1003653" y="3012722"/>
            <a:ext cx="1910291" cy="365934"/>
          </a:xfrm>
          <a:prstGeom prst="rect">
            <a:avLst/>
          </a:prstGeom>
          <a:noFill/>
          <a:ln w="9525">
            <a:noFill/>
            <a:miter lim="800000"/>
            <a:headEnd/>
            <a:tailEnd/>
          </a:ln>
        </p:spPr>
        <p:txBody>
          <a:bodyPr>
            <a:spAutoFit/>
          </a:bodyPr>
          <a:lstStyle/>
          <a:p>
            <a:pPr algn="ctr"/>
            <a:r>
              <a:rPr lang="zh-CN" altLang="en-US" sz="1778">
                <a:solidFill>
                  <a:srgbClr val="BCE8F2"/>
                </a:solidFill>
                <a:latin typeface="方正兰亭黑_GBK" pitchFamily="2" charset="-122"/>
                <a:ea typeface="方正兰亭黑_GBK" pitchFamily="2" charset="-122"/>
              </a:rPr>
              <a:t>单击添加文字</a:t>
            </a:r>
            <a:endParaRPr lang="en-US" altLang="zh-CN" sz="1778">
              <a:solidFill>
                <a:srgbClr val="BCE8F2"/>
              </a:solidFill>
              <a:latin typeface="方正兰亭黑_GBK" pitchFamily="2" charset="-122"/>
              <a:ea typeface="方正兰亭黑_GBK" pitchFamily="2" charset="-122"/>
            </a:endParaRPr>
          </a:p>
        </p:txBody>
      </p:sp>
      <p:sp>
        <p:nvSpPr>
          <p:cNvPr id="43" name="Text Box 27"/>
          <p:cNvSpPr txBox="1">
            <a:spLocks noChangeArrowheads="1"/>
          </p:cNvSpPr>
          <p:nvPr/>
        </p:nvSpPr>
        <p:spPr bwMode="black">
          <a:xfrm>
            <a:off x="6434667" y="857250"/>
            <a:ext cx="1910292" cy="365934"/>
          </a:xfrm>
          <a:prstGeom prst="rect">
            <a:avLst/>
          </a:prstGeom>
          <a:noFill/>
          <a:ln w="9525">
            <a:noFill/>
            <a:miter lim="800000"/>
            <a:headEnd/>
            <a:tailEnd/>
          </a:ln>
        </p:spPr>
        <p:txBody>
          <a:bodyPr>
            <a:spAutoFit/>
          </a:bodyPr>
          <a:lstStyle/>
          <a:p>
            <a:pPr algn="ctr"/>
            <a:r>
              <a:rPr lang="zh-CN" altLang="en-US" sz="1778">
                <a:solidFill>
                  <a:srgbClr val="BCE8F2"/>
                </a:solidFill>
                <a:latin typeface="方正兰亭黑_GBK" pitchFamily="2" charset="-122"/>
                <a:ea typeface="方正兰亭黑_GBK" pitchFamily="2" charset="-122"/>
              </a:rPr>
              <a:t>单击添加文字</a:t>
            </a:r>
            <a:endParaRPr lang="en-US" altLang="zh-CN" sz="1778">
              <a:solidFill>
                <a:srgbClr val="BCE8F2"/>
              </a:solidFill>
              <a:latin typeface="方正兰亭黑_GBK" pitchFamily="2" charset="-122"/>
              <a:ea typeface="方正兰亭黑_GBK" pitchFamily="2" charset="-122"/>
            </a:endParaRPr>
          </a:p>
        </p:txBody>
      </p:sp>
      <p:sp>
        <p:nvSpPr>
          <p:cNvPr id="44" name="Text Box 27"/>
          <p:cNvSpPr txBox="1">
            <a:spLocks noChangeArrowheads="1"/>
          </p:cNvSpPr>
          <p:nvPr/>
        </p:nvSpPr>
        <p:spPr bwMode="black">
          <a:xfrm>
            <a:off x="7484181" y="2995084"/>
            <a:ext cx="1910291" cy="365934"/>
          </a:xfrm>
          <a:prstGeom prst="rect">
            <a:avLst/>
          </a:prstGeom>
          <a:noFill/>
          <a:ln w="9525">
            <a:noFill/>
            <a:miter lim="800000"/>
            <a:headEnd/>
            <a:tailEnd/>
          </a:ln>
        </p:spPr>
        <p:txBody>
          <a:bodyPr>
            <a:spAutoFit/>
          </a:bodyPr>
          <a:lstStyle/>
          <a:p>
            <a:pPr algn="ctr"/>
            <a:r>
              <a:rPr lang="zh-CN" altLang="en-US" sz="1778">
                <a:solidFill>
                  <a:srgbClr val="BCE8F2"/>
                </a:solidFill>
                <a:latin typeface="方正兰亭黑_GBK" pitchFamily="2" charset="-122"/>
                <a:ea typeface="方正兰亭黑_GBK" pitchFamily="2" charset="-122"/>
              </a:rPr>
              <a:t>单击添加文字</a:t>
            </a:r>
            <a:endParaRPr lang="en-US" altLang="zh-CN" sz="1778">
              <a:solidFill>
                <a:srgbClr val="BCE8F2"/>
              </a:solidFill>
              <a:latin typeface="方正兰亭黑_GBK" pitchFamily="2" charset="-122"/>
              <a:ea typeface="方正兰亭黑_GBK" pitchFamily="2" charset="-122"/>
            </a:endParaRPr>
          </a:p>
        </p:txBody>
      </p:sp>
      <p:sp>
        <p:nvSpPr>
          <p:cNvPr id="45" name="Text Box 27"/>
          <p:cNvSpPr txBox="1">
            <a:spLocks noChangeArrowheads="1"/>
          </p:cNvSpPr>
          <p:nvPr/>
        </p:nvSpPr>
        <p:spPr bwMode="black">
          <a:xfrm>
            <a:off x="2555413" y="4783721"/>
            <a:ext cx="1910291" cy="365934"/>
          </a:xfrm>
          <a:prstGeom prst="rect">
            <a:avLst/>
          </a:prstGeom>
          <a:noFill/>
          <a:ln w="9525">
            <a:noFill/>
            <a:miter lim="800000"/>
            <a:headEnd/>
            <a:tailEnd/>
          </a:ln>
        </p:spPr>
        <p:txBody>
          <a:bodyPr>
            <a:spAutoFit/>
          </a:bodyPr>
          <a:lstStyle/>
          <a:p>
            <a:pPr algn="ctr"/>
            <a:r>
              <a:rPr lang="zh-CN" altLang="en-US" sz="1778">
                <a:solidFill>
                  <a:srgbClr val="BCE8F2"/>
                </a:solidFill>
                <a:latin typeface="方正兰亭黑_GBK" pitchFamily="2" charset="-122"/>
                <a:ea typeface="方正兰亭黑_GBK" pitchFamily="2" charset="-122"/>
              </a:rPr>
              <a:t>单击添加文字</a:t>
            </a:r>
            <a:endParaRPr lang="en-US" altLang="zh-CN" sz="1778">
              <a:solidFill>
                <a:srgbClr val="BCE8F2"/>
              </a:solidFill>
              <a:latin typeface="方正兰亭黑_GBK" pitchFamily="2" charset="-122"/>
              <a:ea typeface="方正兰亭黑_GBK" pitchFamily="2" charset="-122"/>
            </a:endParaRPr>
          </a:p>
        </p:txBody>
      </p:sp>
      <p:sp>
        <p:nvSpPr>
          <p:cNvPr id="31" name="Rectangle 13" descr="FD1DDF730CE4456e89755B07FE1653D0# #Rectangle 13"/>
          <p:cNvSpPr>
            <a:spLocks noChangeArrowheads="1"/>
          </p:cNvSpPr>
          <p:nvPr/>
        </p:nvSpPr>
        <p:spPr bwMode="auto">
          <a:xfrm>
            <a:off x="6621640" y="1201209"/>
            <a:ext cx="1987903" cy="468462"/>
          </a:xfrm>
          <a:prstGeom prst="rect">
            <a:avLst/>
          </a:prstGeom>
          <a:noFill/>
          <a:extLst/>
        </p:spPr>
        <p:txBody>
          <a:bodyPr>
            <a:spAutoFit/>
          </a:bodyPr>
          <a:lstStyle/>
          <a:p>
            <a:pPr algn="just"/>
            <a:r>
              <a:rPr lang="zh-CN" altLang="en-US" sz="1222"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222"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32" name="Rectangle 13" descr="FD1DDF730CE4456e89755B07FE1653D0# #Rectangle 13"/>
          <p:cNvSpPr>
            <a:spLocks noChangeArrowheads="1"/>
          </p:cNvSpPr>
          <p:nvPr/>
        </p:nvSpPr>
        <p:spPr bwMode="auto">
          <a:xfrm>
            <a:off x="7644694" y="3324931"/>
            <a:ext cx="1989667" cy="468462"/>
          </a:xfrm>
          <a:prstGeom prst="rect">
            <a:avLst/>
          </a:prstGeom>
          <a:noFill/>
          <a:extLst/>
        </p:spPr>
        <p:txBody>
          <a:bodyPr>
            <a:spAutoFit/>
          </a:bodyPr>
          <a:lstStyle/>
          <a:p>
            <a:pPr algn="just"/>
            <a:r>
              <a:rPr lang="zh-CN" altLang="en-US" sz="1222"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222"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33" name="Rectangle 13" descr="FD1DDF730CE4456e89755B07FE1653D0# #Rectangle 13"/>
          <p:cNvSpPr>
            <a:spLocks noChangeArrowheads="1"/>
          </p:cNvSpPr>
          <p:nvPr/>
        </p:nvSpPr>
        <p:spPr bwMode="auto">
          <a:xfrm>
            <a:off x="2701815" y="5088873"/>
            <a:ext cx="1989667" cy="468462"/>
          </a:xfrm>
          <a:prstGeom prst="rect">
            <a:avLst/>
          </a:prstGeom>
          <a:noFill/>
          <a:extLst/>
        </p:spPr>
        <p:txBody>
          <a:bodyPr>
            <a:spAutoFit/>
          </a:bodyPr>
          <a:lstStyle/>
          <a:p>
            <a:pPr algn="just"/>
            <a:r>
              <a:rPr lang="zh-CN" altLang="en-US" sz="1222"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222"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
        <p:nvSpPr>
          <p:cNvPr id="34" name="Rectangle 13" descr="FD1DDF730CE4456e89755B07FE1653D0# #Rectangle 13"/>
          <p:cNvSpPr>
            <a:spLocks noChangeArrowheads="1"/>
          </p:cNvSpPr>
          <p:nvPr/>
        </p:nvSpPr>
        <p:spPr bwMode="auto">
          <a:xfrm>
            <a:off x="1079919" y="3388431"/>
            <a:ext cx="1989667" cy="468462"/>
          </a:xfrm>
          <a:prstGeom prst="rect">
            <a:avLst/>
          </a:prstGeom>
          <a:noFill/>
          <a:extLst/>
        </p:spPr>
        <p:txBody>
          <a:bodyPr>
            <a:spAutoFit/>
          </a:bodyPr>
          <a:lstStyle/>
          <a:p>
            <a:pPr algn="just"/>
            <a:r>
              <a:rPr lang="zh-CN" altLang="en-US" sz="1222" dirty="0">
                <a:solidFill>
                  <a:schemeClr val="accent3">
                    <a:lumMod val="40000"/>
                    <a:lumOff val="60000"/>
                  </a:schemeClr>
                </a:solidFill>
                <a:latin typeface="微软雅黑" panose="020B0503020204020204" pitchFamily="34" charset="-122"/>
                <a:ea typeface="微软雅黑" panose="020B0503020204020204" pitchFamily="34" charset="-122"/>
              </a:rPr>
              <a:t>单击此处添加文字阐述，添加简短问题说明文字。</a:t>
            </a:r>
            <a:endParaRPr lang="en-US" altLang="zh-CN" sz="1222" dirty="0">
              <a:solidFill>
                <a:schemeClr val="accent3">
                  <a:lumMod val="40000"/>
                  <a:lumOff val="6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500" fill="hold"/>
                                        <p:tgtEl>
                                          <p:spTgt spid="46"/>
                                        </p:tgtEl>
                                        <p:attrNameLst>
                                          <p:attrName>ppt_w</p:attrName>
                                        </p:attrNameLst>
                                      </p:cBhvr>
                                      <p:tavLst>
                                        <p:tav tm="0">
                                          <p:val>
                                            <p:fltVal val="0"/>
                                          </p:val>
                                        </p:tav>
                                        <p:tav tm="100000">
                                          <p:val>
                                            <p:strVal val="#ppt_w"/>
                                          </p:val>
                                        </p:tav>
                                      </p:tavLst>
                                    </p:anim>
                                    <p:anim calcmode="lin" valueType="num">
                                      <p:cBhvr>
                                        <p:cTn id="14" dur="500" fill="hold"/>
                                        <p:tgtEl>
                                          <p:spTgt spid="46"/>
                                        </p:tgtEl>
                                        <p:attrNameLst>
                                          <p:attrName>ppt_h</p:attrName>
                                        </p:attrNameLst>
                                      </p:cBhvr>
                                      <p:tavLst>
                                        <p:tav tm="0">
                                          <p:val>
                                            <p:fltVal val="0"/>
                                          </p:val>
                                        </p:tav>
                                        <p:tav tm="100000">
                                          <p:val>
                                            <p:strVal val="#ppt_h"/>
                                          </p:val>
                                        </p:tav>
                                      </p:tavLst>
                                    </p:anim>
                                    <p:animEffect transition="in" filter="fade">
                                      <p:cBhvr>
                                        <p:cTn id="15" dur="500"/>
                                        <p:tgtEl>
                                          <p:spTgt spid="46"/>
                                        </p:tgtEl>
                                      </p:cBhvr>
                                    </p:animEffect>
                                  </p:childTnLst>
                                </p:cTn>
                              </p:par>
                            </p:childTnLst>
                          </p:cTn>
                        </p:par>
                        <p:par>
                          <p:cTn id="16" fill="hold" nodeType="afterGroup">
                            <p:stCondLst>
                              <p:cond delay="1500"/>
                            </p:stCondLst>
                            <p:childTnLst>
                              <p:par>
                                <p:cTn id="17" presetID="23" presetClass="entr" presetSubtype="52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ppt_x</p:attrName>
                                        </p:attrNameLst>
                                      </p:cBhvr>
                                      <p:tavLst>
                                        <p:tav tm="0">
                                          <p:val>
                                            <p:fltVal val="0.5"/>
                                          </p:val>
                                        </p:tav>
                                        <p:tav tm="100000">
                                          <p:val>
                                            <p:strVal val="#ppt_x"/>
                                          </p:val>
                                        </p:tav>
                                      </p:tavLst>
                                    </p:anim>
                                    <p:anim calcmode="lin" valueType="num">
                                      <p:cBhvr>
                                        <p:cTn id="22" dur="500" fill="hold"/>
                                        <p:tgtEl>
                                          <p:spTgt spid="17"/>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 calcmode="lin" valueType="num">
                                      <p:cBhvr>
                                        <p:cTn id="27" dur="500" fill="hold"/>
                                        <p:tgtEl>
                                          <p:spTgt spid="16"/>
                                        </p:tgtEl>
                                        <p:attrNameLst>
                                          <p:attrName>ppt_x</p:attrName>
                                        </p:attrNameLst>
                                      </p:cBhvr>
                                      <p:tavLst>
                                        <p:tav tm="0">
                                          <p:val>
                                            <p:fltVal val="0.5"/>
                                          </p:val>
                                        </p:tav>
                                        <p:tav tm="100000">
                                          <p:val>
                                            <p:strVal val="#ppt_x"/>
                                          </p:val>
                                        </p:tav>
                                      </p:tavLst>
                                    </p:anim>
                                    <p:anim calcmode="lin" valueType="num">
                                      <p:cBhvr>
                                        <p:cTn id="28" dur="500" fill="hold"/>
                                        <p:tgtEl>
                                          <p:spTgt spid="16"/>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 calcmode="lin" valueType="num">
                                      <p:cBhvr>
                                        <p:cTn id="33" dur="500" fill="hold"/>
                                        <p:tgtEl>
                                          <p:spTgt spid="15"/>
                                        </p:tgtEl>
                                        <p:attrNameLst>
                                          <p:attrName>ppt_x</p:attrName>
                                        </p:attrNameLst>
                                      </p:cBhvr>
                                      <p:tavLst>
                                        <p:tav tm="0">
                                          <p:val>
                                            <p:fltVal val="0.5"/>
                                          </p:val>
                                        </p:tav>
                                        <p:tav tm="100000">
                                          <p:val>
                                            <p:strVal val="#ppt_x"/>
                                          </p:val>
                                        </p:tav>
                                      </p:tavLst>
                                    </p:anim>
                                    <p:anim calcmode="lin" valueType="num">
                                      <p:cBhvr>
                                        <p:cTn id="34" dur="500" fill="hold"/>
                                        <p:tgtEl>
                                          <p:spTgt spid="15"/>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 calcmode="lin" valueType="num">
                                      <p:cBhvr>
                                        <p:cTn id="39" dur="500" fill="hold"/>
                                        <p:tgtEl>
                                          <p:spTgt spid="18"/>
                                        </p:tgtEl>
                                        <p:attrNameLst>
                                          <p:attrName>ppt_x</p:attrName>
                                        </p:attrNameLst>
                                      </p:cBhvr>
                                      <p:tavLst>
                                        <p:tav tm="0">
                                          <p:val>
                                            <p:fltVal val="0.5"/>
                                          </p:val>
                                        </p:tav>
                                        <p:tav tm="100000">
                                          <p:val>
                                            <p:strVal val="#ppt_x"/>
                                          </p:val>
                                        </p:tav>
                                      </p:tavLst>
                                    </p:anim>
                                    <p:anim calcmode="lin" valueType="num">
                                      <p:cBhvr>
                                        <p:cTn id="40" dur="500" fill="hold"/>
                                        <p:tgtEl>
                                          <p:spTgt spid="18"/>
                                        </p:tgtEl>
                                        <p:attrNameLst>
                                          <p:attrName>ppt_y</p:attrName>
                                        </p:attrNameLst>
                                      </p:cBhvr>
                                      <p:tavLst>
                                        <p:tav tm="0">
                                          <p:val>
                                            <p:fltVal val="0.5"/>
                                          </p:val>
                                        </p:tav>
                                        <p:tav tm="100000">
                                          <p:val>
                                            <p:strVal val="#ppt_y"/>
                                          </p:val>
                                        </p:tav>
                                      </p:tavLst>
                                    </p:anim>
                                  </p:childTnLst>
                                </p:cTn>
                              </p:par>
                            </p:childTnLst>
                          </p:cTn>
                        </p:par>
                        <p:par>
                          <p:cTn id="41" fill="hold" nodeType="afterGroup">
                            <p:stCondLst>
                              <p:cond delay="2000"/>
                            </p:stCondLst>
                            <p:childTnLst>
                              <p:par>
                                <p:cTn id="42" presetID="2" presetClass="entr" presetSubtype="9"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0-#ppt_w/2"/>
                                          </p:val>
                                        </p:tav>
                                        <p:tav tm="100000">
                                          <p:val>
                                            <p:strVal val="#ppt_x"/>
                                          </p:val>
                                        </p:tav>
                                      </p:tavLst>
                                    </p:anim>
                                    <p:anim calcmode="lin" valueType="num">
                                      <p:cBhvr additive="base">
                                        <p:cTn id="45" dur="500" fill="hold"/>
                                        <p:tgtEl>
                                          <p:spTgt spid="38"/>
                                        </p:tgtEl>
                                        <p:attrNameLst>
                                          <p:attrName>ppt_y</p:attrName>
                                        </p:attrNameLst>
                                      </p:cBhvr>
                                      <p:tavLst>
                                        <p:tav tm="0">
                                          <p:val>
                                            <p:strVal val="0-#ppt_h/2"/>
                                          </p:val>
                                        </p:tav>
                                        <p:tav tm="100000">
                                          <p:val>
                                            <p:strVal val="#ppt_y"/>
                                          </p:val>
                                        </p:tav>
                                      </p:tavLst>
                                    </p:anim>
                                  </p:childTnLst>
                                </p:cTn>
                              </p:par>
                              <p:par>
                                <p:cTn id="46" presetID="35"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1000"/>
                                        <p:tgtEl>
                                          <p:spTgt spid="38"/>
                                        </p:tgtEl>
                                      </p:cBhvr>
                                    </p:animEffect>
                                    <p:anim calcmode="lin" valueType="num">
                                      <p:cBhvr>
                                        <p:cTn id="49" dur="1000" fill="hold"/>
                                        <p:tgtEl>
                                          <p:spTgt spid="38"/>
                                        </p:tgtEl>
                                        <p:attrNameLst>
                                          <p:attrName>style.rotation</p:attrName>
                                        </p:attrNameLst>
                                      </p:cBhvr>
                                      <p:tavLst>
                                        <p:tav tm="0">
                                          <p:val>
                                            <p:fltVal val="720"/>
                                          </p:val>
                                        </p:tav>
                                        <p:tav tm="100000">
                                          <p:val>
                                            <p:fltVal val="0"/>
                                          </p:val>
                                        </p:tav>
                                      </p:tavLst>
                                    </p:anim>
                                    <p:anim calcmode="lin" valueType="num">
                                      <p:cBhvr>
                                        <p:cTn id="50" dur="1000" fill="hold"/>
                                        <p:tgtEl>
                                          <p:spTgt spid="38"/>
                                        </p:tgtEl>
                                        <p:attrNameLst>
                                          <p:attrName>ppt_h</p:attrName>
                                        </p:attrNameLst>
                                      </p:cBhvr>
                                      <p:tavLst>
                                        <p:tav tm="0">
                                          <p:val>
                                            <p:fltVal val="0"/>
                                          </p:val>
                                        </p:tav>
                                        <p:tav tm="100000">
                                          <p:val>
                                            <p:strVal val="#ppt_h"/>
                                          </p:val>
                                        </p:tav>
                                      </p:tavLst>
                                    </p:anim>
                                    <p:anim calcmode="lin" valueType="num">
                                      <p:cBhvr>
                                        <p:cTn id="51" dur="1000" fill="hold"/>
                                        <p:tgtEl>
                                          <p:spTgt spid="38"/>
                                        </p:tgtEl>
                                        <p:attrNameLst>
                                          <p:attrName>ppt_w</p:attrName>
                                        </p:attrNameLst>
                                      </p:cBhvr>
                                      <p:tavLst>
                                        <p:tav tm="0">
                                          <p:val>
                                            <p:fltVal val="0"/>
                                          </p:val>
                                        </p:tav>
                                        <p:tav tm="100000">
                                          <p:val>
                                            <p:strVal val="#ppt_w"/>
                                          </p:val>
                                        </p:tav>
                                      </p:tavLst>
                                    </p:anim>
                                  </p:childTnLst>
                                </p:cTn>
                              </p:par>
                            </p:childTnLst>
                          </p:cTn>
                        </p:par>
                        <p:par>
                          <p:cTn id="52" fill="hold" nodeType="afterGroup">
                            <p:stCondLst>
                              <p:cond delay="3000"/>
                            </p:stCondLst>
                            <p:childTnLst>
                              <p:par>
                                <p:cTn id="53" presetID="2" presetClass="entr" presetSubtype="9"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0-#ppt_w/2"/>
                                          </p:val>
                                        </p:tav>
                                        <p:tav tm="100000">
                                          <p:val>
                                            <p:strVal val="#ppt_x"/>
                                          </p:val>
                                        </p:tav>
                                      </p:tavLst>
                                    </p:anim>
                                    <p:anim calcmode="lin" valueType="num">
                                      <p:cBhvr additive="base">
                                        <p:cTn id="56" dur="500" fill="hold"/>
                                        <p:tgtEl>
                                          <p:spTgt spid="39"/>
                                        </p:tgtEl>
                                        <p:attrNameLst>
                                          <p:attrName>ppt_y</p:attrName>
                                        </p:attrNameLst>
                                      </p:cBhvr>
                                      <p:tavLst>
                                        <p:tav tm="0">
                                          <p:val>
                                            <p:strVal val="0-#ppt_h/2"/>
                                          </p:val>
                                        </p:tav>
                                        <p:tav tm="100000">
                                          <p:val>
                                            <p:strVal val="#ppt_y"/>
                                          </p:val>
                                        </p:tav>
                                      </p:tavLst>
                                    </p:anim>
                                  </p:childTnLst>
                                </p:cTn>
                              </p:par>
                              <p:par>
                                <p:cTn id="57" presetID="35"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style.rotation</p:attrName>
                                        </p:attrNameLst>
                                      </p:cBhvr>
                                      <p:tavLst>
                                        <p:tav tm="0">
                                          <p:val>
                                            <p:fltVal val="720"/>
                                          </p:val>
                                        </p:tav>
                                        <p:tav tm="100000">
                                          <p:val>
                                            <p:fltVal val="0"/>
                                          </p:val>
                                        </p:tav>
                                      </p:tavLst>
                                    </p:anim>
                                    <p:anim calcmode="lin" valueType="num">
                                      <p:cBhvr>
                                        <p:cTn id="61" dur="1000" fill="hold"/>
                                        <p:tgtEl>
                                          <p:spTgt spid="39"/>
                                        </p:tgtEl>
                                        <p:attrNameLst>
                                          <p:attrName>ppt_h</p:attrName>
                                        </p:attrNameLst>
                                      </p:cBhvr>
                                      <p:tavLst>
                                        <p:tav tm="0">
                                          <p:val>
                                            <p:fltVal val="0"/>
                                          </p:val>
                                        </p:tav>
                                        <p:tav tm="100000">
                                          <p:val>
                                            <p:strVal val="#ppt_h"/>
                                          </p:val>
                                        </p:tav>
                                      </p:tavLst>
                                    </p:anim>
                                    <p:anim calcmode="lin" valueType="num">
                                      <p:cBhvr>
                                        <p:cTn id="62" dur="1000" fill="hold"/>
                                        <p:tgtEl>
                                          <p:spTgt spid="39"/>
                                        </p:tgtEl>
                                        <p:attrNameLst>
                                          <p:attrName>ppt_w</p:attrName>
                                        </p:attrNameLst>
                                      </p:cBhvr>
                                      <p:tavLst>
                                        <p:tav tm="0">
                                          <p:val>
                                            <p:fltVal val="0"/>
                                          </p:val>
                                        </p:tav>
                                        <p:tav tm="100000">
                                          <p:val>
                                            <p:strVal val="#ppt_w"/>
                                          </p:val>
                                        </p:tav>
                                      </p:tavLst>
                                    </p:anim>
                                  </p:childTnLst>
                                </p:cTn>
                              </p:par>
                            </p:childTnLst>
                          </p:cTn>
                        </p:par>
                        <p:par>
                          <p:cTn id="63" fill="hold" nodeType="afterGroup">
                            <p:stCondLst>
                              <p:cond delay="4000"/>
                            </p:stCondLst>
                            <p:childTnLst>
                              <p:par>
                                <p:cTn id="64" presetID="2" presetClass="entr" presetSubtype="9" fill="hold" nodeType="after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0-#ppt_w/2"/>
                                          </p:val>
                                        </p:tav>
                                        <p:tav tm="100000">
                                          <p:val>
                                            <p:strVal val="#ppt_x"/>
                                          </p:val>
                                        </p:tav>
                                      </p:tavLst>
                                    </p:anim>
                                    <p:anim calcmode="lin" valueType="num">
                                      <p:cBhvr additive="base">
                                        <p:cTn id="67" dur="500" fill="hold"/>
                                        <p:tgtEl>
                                          <p:spTgt spid="40"/>
                                        </p:tgtEl>
                                        <p:attrNameLst>
                                          <p:attrName>ppt_y</p:attrName>
                                        </p:attrNameLst>
                                      </p:cBhvr>
                                      <p:tavLst>
                                        <p:tav tm="0">
                                          <p:val>
                                            <p:strVal val="0-#ppt_h/2"/>
                                          </p:val>
                                        </p:tav>
                                        <p:tav tm="100000">
                                          <p:val>
                                            <p:strVal val="#ppt_y"/>
                                          </p:val>
                                        </p:tav>
                                      </p:tavLst>
                                    </p:anim>
                                  </p:childTnLst>
                                </p:cTn>
                              </p:par>
                              <p:par>
                                <p:cTn id="68" presetID="35" presetClass="entr" presetSubtype="0"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1000"/>
                                        <p:tgtEl>
                                          <p:spTgt spid="40"/>
                                        </p:tgtEl>
                                      </p:cBhvr>
                                    </p:animEffect>
                                    <p:anim calcmode="lin" valueType="num">
                                      <p:cBhvr>
                                        <p:cTn id="71" dur="1000" fill="hold"/>
                                        <p:tgtEl>
                                          <p:spTgt spid="40"/>
                                        </p:tgtEl>
                                        <p:attrNameLst>
                                          <p:attrName>style.rotation</p:attrName>
                                        </p:attrNameLst>
                                      </p:cBhvr>
                                      <p:tavLst>
                                        <p:tav tm="0">
                                          <p:val>
                                            <p:fltVal val="720"/>
                                          </p:val>
                                        </p:tav>
                                        <p:tav tm="100000">
                                          <p:val>
                                            <p:fltVal val="0"/>
                                          </p:val>
                                        </p:tav>
                                      </p:tavLst>
                                    </p:anim>
                                    <p:anim calcmode="lin" valueType="num">
                                      <p:cBhvr>
                                        <p:cTn id="72" dur="1000" fill="hold"/>
                                        <p:tgtEl>
                                          <p:spTgt spid="40"/>
                                        </p:tgtEl>
                                        <p:attrNameLst>
                                          <p:attrName>ppt_h</p:attrName>
                                        </p:attrNameLst>
                                      </p:cBhvr>
                                      <p:tavLst>
                                        <p:tav tm="0">
                                          <p:val>
                                            <p:fltVal val="0"/>
                                          </p:val>
                                        </p:tav>
                                        <p:tav tm="100000">
                                          <p:val>
                                            <p:strVal val="#ppt_h"/>
                                          </p:val>
                                        </p:tav>
                                      </p:tavLst>
                                    </p:anim>
                                    <p:anim calcmode="lin" valueType="num">
                                      <p:cBhvr>
                                        <p:cTn id="73" dur="1000" fill="hold"/>
                                        <p:tgtEl>
                                          <p:spTgt spid="40"/>
                                        </p:tgtEl>
                                        <p:attrNameLst>
                                          <p:attrName>ppt_w</p:attrName>
                                        </p:attrNameLst>
                                      </p:cBhvr>
                                      <p:tavLst>
                                        <p:tav tm="0">
                                          <p:val>
                                            <p:fltVal val="0"/>
                                          </p:val>
                                        </p:tav>
                                        <p:tav tm="100000">
                                          <p:val>
                                            <p:strVal val="#ppt_w"/>
                                          </p:val>
                                        </p:tav>
                                      </p:tavLst>
                                    </p:anim>
                                  </p:childTnLst>
                                </p:cTn>
                              </p:par>
                            </p:childTnLst>
                          </p:cTn>
                        </p:par>
                        <p:par>
                          <p:cTn id="74" fill="hold" nodeType="afterGroup">
                            <p:stCondLst>
                              <p:cond delay="5000"/>
                            </p:stCondLst>
                            <p:childTnLst>
                              <p:par>
                                <p:cTn id="75" presetID="2" presetClass="entr" presetSubtype="9" fill="hold" nodeType="after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0-#ppt_w/2"/>
                                          </p:val>
                                        </p:tav>
                                        <p:tav tm="100000">
                                          <p:val>
                                            <p:strVal val="#ppt_x"/>
                                          </p:val>
                                        </p:tav>
                                      </p:tavLst>
                                    </p:anim>
                                    <p:anim calcmode="lin" valueType="num">
                                      <p:cBhvr additive="base">
                                        <p:cTn id="78" dur="500" fill="hold"/>
                                        <p:tgtEl>
                                          <p:spTgt spid="37"/>
                                        </p:tgtEl>
                                        <p:attrNameLst>
                                          <p:attrName>ppt_y</p:attrName>
                                        </p:attrNameLst>
                                      </p:cBhvr>
                                      <p:tavLst>
                                        <p:tav tm="0">
                                          <p:val>
                                            <p:strVal val="0-#ppt_h/2"/>
                                          </p:val>
                                        </p:tav>
                                        <p:tav tm="100000">
                                          <p:val>
                                            <p:strVal val="#ppt_y"/>
                                          </p:val>
                                        </p:tav>
                                      </p:tavLst>
                                    </p:anim>
                                  </p:childTnLst>
                                </p:cTn>
                              </p:par>
                              <p:par>
                                <p:cTn id="79" presetID="35"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1000"/>
                                        <p:tgtEl>
                                          <p:spTgt spid="37"/>
                                        </p:tgtEl>
                                      </p:cBhvr>
                                    </p:animEffect>
                                    <p:anim calcmode="lin" valueType="num">
                                      <p:cBhvr>
                                        <p:cTn id="82" dur="1000" fill="hold"/>
                                        <p:tgtEl>
                                          <p:spTgt spid="37"/>
                                        </p:tgtEl>
                                        <p:attrNameLst>
                                          <p:attrName>style.rotation</p:attrName>
                                        </p:attrNameLst>
                                      </p:cBhvr>
                                      <p:tavLst>
                                        <p:tav tm="0">
                                          <p:val>
                                            <p:fltVal val="720"/>
                                          </p:val>
                                        </p:tav>
                                        <p:tav tm="100000">
                                          <p:val>
                                            <p:fltVal val="0"/>
                                          </p:val>
                                        </p:tav>
                                      </p:tavLst>
                                    </p:anim>
                                    <p:anim calcmode="lin" valueType="num">
                                      <p:cBhvr>
                                        <p:cTn id="83" dur="1000" fill="hold"/>
                                        <p:tgtEl>
                                          <p:spTgt spid="37"/>
                                        </p:tgtEl>
                                        <p:attrNameLst>
                                          <p:attrName>ppt_h</p:attrName>
                                        </p:attrNameLst>
                                      </p:cBhvr>
                                      <p:tavLst>
                                        <p:tav tm="0">
                                          <p:val>
                                            <p:fltVal val="0"/>
                                          </p:val>
                                        </p:tav>
                                        <p:tav tm="100000">
                                          <p:val>
                                            <p:strVal val="#ppt_h"/>
                                          </p:val>
                                        </p:tav>
                                      </p:tavLst>
                                    </p:anim>
                                    <p:anim calcmode="lin" valueType="num">
                                      <p:cBhvr>
                                        <p:cTn id="84" dur="1000" fill="hold"/>
                                        <p:tgtEl>
                                          <p:spTgt spid="37"/>
                                        </p:tgtEl>
                                        <p:attrNameLst>
                                          <p:attrName>ppt_w</p:attrName>
                                        </p:attrNameLst>
                                      </p:cBhvr>
                                      <p:tavLst>
                                        <p:tav tm="0">
                                          <p:val>
                                            <p:fltVal val="0"/>
                                          </p:val>
                                        </p:tav>
                                        <p:tav tm="100000">
                                          <p:val>
                                            <p:strVal val="#ppt_w"/>
                                          </p:val>
                                        </p:tav>
                                      </p:tavLst>
                                    </p:anim>
                                  </p:childTnLst>
                                </p:cTn>
                              </p:par>
                              <p:par>
                                <p:cTn id="85" presetID="35" presetClass="entr" presetSubtype="0" fill="hold" nodeType="withEffect">
                                  <p:stCondLst>
                                    <p:cond delay="100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2000"/>
                                        <p:tgtEl>
                                          <p:spTgt spid="47"/>
                                        </p:tgtEl>
                                      </p:cBhvr>
                                    </p:animEffect>
                                    <p:anim calcmode="lin" valueType="num">
                                      <p:cBhvr>
                                        <p:cTn id="88" dur="2000" fill="hold"/>
                                        <p:tgtEl>
                                          <p:spTgt spid="47"/>
                                        </p:tgtEl>
                                        <p:attrNameLst>
                                          <p:attrName>style.rotation</p:attrName>
                                        </p:attrNameLst>
                                      </p:cBhvr>
                                      <p:tavLst>
                                        <p:tav tm="0">
                                          <p:val>
                                            <p:fltVal val="720"/>
                                          </p:val>
                                        </p:tav>
                                        <p:tav tm="100000">
                                          <p:val>
                                            <p:fltVal val="0"/>
                                          </p:val>
                                        </p:tav>
                                      </p:tavLst>
                                    </p:anim>
                                    <p:anim calcmode="lin" valueType="num">
                                      <p:cBhvr>
                                        <p:cTn id="89" dur="2000" fill="hold"/>
                                        <p:tgtEl>
                                          <p:spTgt spid="47"/>
                                        </p:tgtEl>
                                        <p:attrNameLst>
                                          <p:attrName>ppt_h</p:attrName>
                                        </p:attrNameLst>
                                      </p:cBhvr>
                                      <p:tavLst>
                                        <p:tav tm="0">
                                          <p:val>
                                            <p:fltVal val="0"/>
                                          </p:val>
                                        </p:tav>
                                        <p:tav tm="100000">
                                          <p:val>
                                            <p:strVal val="#ppt_h"/>
                                          </p:val>
                                        </p:tav>
                                      </p:tavLst>
                                    </p:anim>
                                    <p:anim calcmode="lin" valueType="num">
                                      <p:cBhvr>
                                        <p:cTn id="90" dur="2000" fill="hold"/>
                                        <p:tgtEl>
                                          <p:spTgt spid="47"/>
                                        </p:tgtEl>
                                        <p:attrNameLst>
                                          <p:attrName>ppt_w</p:attrName>
                                        </p:attrNameLst>
                                      </p:cBhvr>
                                      <p:tavLst>
                                        <p:tav tm="0">
                                          <p:val>
                                            <p:fltVal val="0"/>
                                          </p:val>
                                        </p:tav>
                                        <p:tav tm="100000">
                                          <p:val>
                                            <p:strVal val="#ppt_w"/>
                                          </p:val>
                                        </p:tav>
                                      </p:tavLst>
                                    </p:anim>
                                  </p:childTnLst>
                                </p:cTn>
                              </p:par>
                            </p:childTnLst>
                          </p:cTn>
                        </p:par>
                        <p:par>
                          <p:cTn id="91" fill="hold" nodeType="afterGroup">
                            <p:stCondLst>
                              <p:cond delay="8000"/>
                            </p:stCondLst>
                            <p:childTnLst>
                              <p:par>
                                <p:cTn id="92" presetID="10" presetClass="entr" presetSubtype="0" repeatCount="2000" fill="hold"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300"/>
                                        <p:tgtEl>
                                          <p:spTgt spid="49"/>
                                        </p:tgtEl>
                                      </p:cBhvr>
                                    </p:animEffect>
                                  </p:childTnLst>
                                </p:cTn>
                              </p:par>
                            </p:childTnLst>
                          </p:cTn>
                        </p:par>
                        <p:par>
                          <p:cTn id="95" fill="hold" nodeType="afterGroup">
                            <p:stCondLst>
                              <p:cond delay="8600"/>
                            </p:stCondLst>
                            <p:childTnLst>
                              <p:par>
                                <p:cTn id="96" presetID="42" presetClass="entr" presetSubtype="0"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1000"/>
                                        <p:tgtEl>
                                          <p:spTgt spid="42"/>
                                        </p:tgtEl>
                                      </p:cBhvr>
                                    </p:animEffect>
                                    <p:anim calcmode="lin" valueType="num">
                                      <p:cBhvr>
                                        <p:cTn id="99" dur="1000" fill="hold"/>
                                        <p:tgtEl>
                                          <p:spTgt spid="42"/>
                                        </p:tgtEl>
                                        <p:attrNameLst>
                                          <p:attrName>ppt_x</p:attrName>
                                        </p:attrNameLst>
                                      </p:cBhvr>
                                      <p:tavLst>
                                        <p:tav tm="0">
                                          <p:val>
                                            <p:strVal val="#ppt_x"/>
                                          </p:val>
                                        </p:tav>
                                        <p:tav tm="100000">
                                          <p:val>
                                            <p:strVal val="#ppt_x"/>
                                          </p:val>
                                        </p:tav>
                                      </p:tavLst>
                                    </p:anim>
                                    <p:anim calcmode="lin" valueType="num">
                                      <p:cBhvr>
                                        <p:cTn id="100" dur="1000" fill="hold"/>
                                        <p:tgtEl>
                                          <p:spTgt spid="42"/>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1000"/>
                                        <p:tgtEl>
                                          <p:spTgt spid="43"/>
                                        </p:tgtEl>
                                      </p:cBhvr>
                                    </p:animEffect>
                                    <p:anim calcmode="lin" valueType="num">
                                      <p:cBhvr>
                                        <p:cTn id="104" dur="1000" fill="hold"/>
                                        <p:tgtEl>
                                          <p:spTgt spid="43"/>
                                        </p:tgtEl>
                                        <p:attrNameLst>
                                          <p:attrName>ppt_x</p:attrName>
                                        </p:attrNameLst>
                                      </p:cBhvr>
                                      <p:tavLst>
                                        <p:tav tm="0">
                                          <p:val>
                                            <p:strVal val="#ppt_x"/>
                                          </p:val>
                                        </p:tav>
                                        <p:tav tm="100000">
                                          <p:val>
                                            <p:strVal val="#ppt_x"/>
                                          </p:val>
                                        </p:tav>
                                      </p:tavLst>
                                    </p:anim>
                                    <p:anim calcmode="lin" valueType="num">
                                      <p:cBhvr>
                                        <p:cTn id="105" dur="1000" fill="hold"/>
                                        <p:tgtEl>
                                          <p:spTgt spid="43"/>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1000"/>
                                        <p:tgtEl>
                                          <p:spTgt spid="44"/>
                                        </p:tgtEl>
                                      </p:cBhvr>
                                    </p:animEffect>
                                    <p:anim calcmode="lin" valueType="num">
                                      <p:cBhvr>
                                        <p:cTn id="109" dur="1000" fill="hold"/>
                                        <p:tgtEl>
                                          <p:spTgt spid="44"/>
                                        </p:tgtEl>
                                        <p:attrNameLst>
                                          <p:attrName>ppt_x</p:attrName>
                                        </p:attrNameLst>
                                      </p:cBhvr>
                                      <p:tavLst>
                                        <p:tav tm="0">
                                          <p:val>
                                            <p:strVal val="#ppt_x"/>
                                          </p:val>
                                        </p:tav>
                                        <p:tav tm="100000">
                                          <p:val>
                                            <p:strVal val="#ppt_x"/>
                                          </p:val>
                                        </p:tav>
                                      </p:tavLst>
                                    </p:anim>
                                    <p:anim calcmode="lin" valueType="num">
                                      <p:cBhvr>
                                        <p:cTn id="110" dur="1000" fill="hold"/>
                                        <p:tgtEl>
                                          <p:spTgt spid="44"/>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fade">
                                      <p:cBhvr>
                                        <p:cTn id="113" dur="1000"/>
                                        <p:tgtEl>
                                          <p:spTgt spid="45"/>
                                        </p:tgtEl>
                                      </p:cBhvr>
                                    </p:animEffect>
                                    <p:anim calcmode="lin" valueType="num">
                                      <p:cBhvr>
                                        <p:cTn id="114" dur="1000" fill="hold"/>
                                        <p:tgtEl>
                                          <p:spTgt spid="45"/>
                                        </p:tgtEl>
                                        <p:attrNameLst>
                                          <p:attrName>ppt_x</p:attrName>
                                        </p:attrNameLst>
                                      </p:cBhvr>
                                      <p:tavLst>
                                        <p:tav tm="0">
                                          <p:val>
                                            <p:strVal val="#ppt_x"/>
                                          </p:val>
                                        </p:tav>
                                        <p:tav tm="100000">
                                          <p:val>
                                            <p:strVal val="#ppt_x"/>
                                          </p:val>
                                        </p:tav>
                                      </p:tavLst>
                                    </p:anim>
                                    <p:anim calcmode="lin" valueType="num">
                                      <p:cBhvr>
                                        <p:cTn id="115" dur="1000" fill="hold"/>
                                        <p:tgtEl>
                                          <p:spTgt spid="45"/>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fade">
                                      <p:cBhvr>
                                        <p:cTn id="118" dur="1000"/>
                                        <p:tgtEl>
                                          <p:spTgt spid="31"/>
                                        </p:tgtEl>
                                      </p:cBhvr>
                                    </p:animEffect>
                                    <p:anim calcmode="lin" valueType="num">
                                      <p:cBhvr>
                                        <p:cTn id="119" dur="1000" fill="hold"/>
                                        <p:tgtEl>
                                          <p:spTgt spid="31"/>
                                        </p:tgtEl>
                                        <p:attrNameLst>
                                          <p:attrName>ppt_x</p:attrName>
                                        </p:attrNameLst>
                                      </p:cBhvr>
                                      <p:tavLst>
                                        <p:tav tm="0">
                                          <p:val>
                                            <p:strVal val="#ppt_x"/>
                                          </p:val>
                                        </p:tav>
                                        <p:tav tm="100000">
                                          <p:val>
                                            <p:strVal val="#ppt_x"/>
                                          </p:val>
                                        </p:tav>
                                      </p:tavLst>
                                    </p:anim>
                                    <p:anim calcmode="lin" valueType="num">
                                      <p:cBhvr>
                                        <p:cTn id="120" dur="1000" fill="hold"/>
                                        <p:tgtEl>
                                          <p:spTgt spid="31"/>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fade">
                                      <p:cBhvr>
                                        <p:cTn id="123" dur="1000"/>
                                        <p:tgtEl>
                                          <p:spTgt spid="32"/>
                                        </p:tgtEl>
                                      </p:cBhvr>
                                    </p:animEffect>
                                    <p:anim calcmode="lin" valueType="num">
                                      <p:cBhvr>
                                        <p:cTn id="124" dur="1000" fill="hold"/>
                                        <p:tgtEl>
                                          <p:spTgt spid="32"/>
                                        </p:tgtEl>
                                        <p:attrNameLst>
                                          <p:attrName>ppt_x</p:attrName>
                                        </p:attrNameLst>
                                      </p:cBhvr>
                                      <p:tavLst>
                                        <p:tav tm="0">
                                          <p:val>
                                            <p:strVal val="#ppt_x"/>
                                          </p:val>
                                        </p:tav>
                                        <p:tav tm="100000">
                                          <p:val>
                                            <p:strVal val="#ppt_x"/>
                                          </p:val>
                                        </p:tav>
                                      </p:tavLst>
                                    </p:anim>
                                    <p:anim calcmode="lin" valueType="num">
                                      <p:cBhvr>
                                        <p:cTn id="125" dur="1000" fill="hold"/>
                                        <p:tgtEl>
                                          <p:spTgt spid="3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1000"/>
                                        <p:tgtEl>
                                          <p:spTgt spid="33"/>
                                        </p:tgtEl>
                                      </p:cBhvr>
                                    </p:animEffect>
                                    <p:anim calcmode="lin" valueType="num">
                                      <p:cBhvr>
                                        <p:cTn id="129" dur="1000" fill="hold"/>
                                        <p:tgtEl>
                                          <p:spTgt spid="33"/>
                                        </p:tgtEl>
                                        <p:attrNameLst>
                                          <p:attrName>ppt_x</p:attrName>
                                        </p:attrNameLst>
                                      </p:cBhvr>
                                      <p:tavLst>
                                        <p:tav tm="0">
                                          <p:val>
                                            <p:strVal val="#ppt_x"/>
                                          </p:val>
                                        </p:tav>
                                        <p:tav tm="100000">
                                          <p:val>
                                            <p:strVal val="#ppt_x"/>
                                          </p:val>
                                        </p:tav>
                                      </p:tavLst>
                                    </p:anim>
                                    <p:anim calcmode="lin" valueType="num">
                                      <p:cBhvr>
                                        <p:cTn id="130" dur="1000" fill="hold"/>
                                        <p:tgtEl>
                                          <p:spTgt spid="33"/>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1000"/>
                                        <p:tgtEl>
                                          <p:spTgt spid="34"/>
                                        </p:tgtEl>
                                      </p:cBhvr>
                                    </p:animEffect>
                                    <p:anim calcmode="lin" valueType="num">
                                      <p:cBhvr>
                                        <p:cTn id="134" dur="1000" fill="hold"/>
                                        <p:tgtEl>
                                          <p:spTgt spid="34"/>
                                        </p:tgtEl>
                                        <p:attrNameLst>
                                          <p:attrName>ppt_x</p:attrName>
                                        </p:attrNameLst>
                                      </p:cBhvr>
                                      <p:tavLst>
                                        <p:tav tm="0">
                                          <p:val>
                                            <p:strVal val="#ppt_x"/>
                                          </p:val>
                                        </p:tav>
                                        <p:tav tm="100000">
                                          <p:val>
                                            <p:strVal val="#ppt_x"/>
                                          </p:val>
                                        </p:tav>
                                      </p:tavLst>
                                    </p:anim>
                                    <p:anim calcmode="lin" valueType="num">
                                      <p:cBhvr>
                                        <p:cTn id="13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31" grpId="0"/>
      <p:bldP spid="32"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14"/>
          <p:cNvSpPr>
            <a:spLocks noChangeArrowheads="1"/>
          </p:cNvSpPr>
          <p:nvPr/>
        </p:nvSpPr>
        <p:spPr bwMode="gray">
          <a:xfrm>
            <a:off x="4896988" y="697261"/>
            <a:ext cx="366024" cy="4880541"/>
          </a:xfrm>
          <a:prstGeom prst="roundRect">
            <a:avLst>
              <a:gd name="adj" fmla="val 50000"/>
            </a:avLst>
          </a:prstGeom>
          <a:solidFill>
            <a:srgbClr val="007DA4">
              <a:alpha val="69804"/>
            </a:srgbClr>
          </a:solidFill>
          <a:ln w="12700" cmpd="sng">
            <a:no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grpSp>
        <p:nvGrpSpPr>
          <p:cNvPr id="29" name="组合 28"/>
          <p:cNvGrpSpPr>
            <a:grpSpLocks/>
          </p:cNvGrpSpPr>
          <p:nvPr/>
        </p:nvGrpSpPr>
        <p:grpSpPr bwMode="auto">
          <a:xfrm>
            <a:off x="1051278" y="1785056"/>
            <a:ext cx="4141611" cy="848431"/>
            <a:chOff x="946765" y="1891680"/>
            <a:chExt cx="3726211" cy="764802"/>
          </a:xfrm>
        </p:grpSpPr>
        <p:sp>
          <p:nvSpPr>
            <p:cNvPr id="5" name="椭圆 4"/>
            <p:cNvSpPr/>
            <p:nvPr/>
          </p:nvSpPr>
          <p:spPr>
            <a:xfrm flipH="1">
              <a:off x="4482539" y="2152444"/>
              <a:ext cx="190437" cy="189213"/>
            </a:xfrm>
            <a:prstGeom prst="ellipse">
              <a:avLst/>
            </a:prstGeom>
            <a:solidFill>
              <a:schemeClr val="accent3"/>
            </a:solidFill>
            <a:ln w="25400" cap="flat" cmpd="sng" algn="ctr">
              <a:noFill/>
              <a:prstDash val="solid"/>
            </a:ln>
            <a:effectLst/>
          </p:spPr>
          <p:txBody>
            <a:bodyPr anchor="ctr"/>
            <a:lstStyle/>
            <a:p>
              <a:pPr algn="ctr" fontAlgn="auto">
                <a:spcBef>
                  <a:spcPts val="0"/>
                </a:spcBef>
                <a:spcAft>
                  <a:spcPts val="0"/>
                </a:spcAft>
                <a:defRPr/>
              </a:pPr>
              <a:endParaRPr lang="en-US" sz="2667" b="1" kern="0" dirty="0">
                <a:solidFill>
                  <a:sysClr val="window" lastClr="CCE8CF"/>
                </a:solidFill>
                <a:latin typeface="Calibri"/>
                <a:ea typeface="+mn-ea"/>
              </a:endParaRPr>
            </a:p>
          </p:txBody>
        </p:sp>
        <p:sp>
          <p:nvSpPr>
            <p:cNvPr id="6" name="椭圆形标注 5"/>
            <p:cNvSpPr/>
            <p:nvPr/>
          </p:nvSpPr>
          <p:spPr>
            <a:xfrm rot="15378986">
              <a:off x="1000171" y="1895528"/>
              <a:ext cx="764802" cy="757106"/>
            </a:xfrm>
            <a:prstGeom prst="wedgeEllipseCallout">
              <a:avLst>
                <a:gd name="adj1" fmla="val -11257"/>
                <a:gd name="adj2" fmla="val 65210"/>
              </a:avLst>
            </a:prstGeom>
            <a:noFill/>
            <a:ln w="12700" cmpd="sng">
              <a:solidFill>
                <a:schemeClr val="accent2"/>
              </a:solidFill>
              <a:round/>
              <a:headEnd/>
              <a:tailEnd/>
            </a:ln>
            <a:effectLst>
              <a:glow rad="88900">
                <a:schemeClr val="accent1">
                  <a:alpha val="30000"/>
                </a:schemeClr>
              </a:glow>
            </a:effectLst>
          </p:spPr>
          <p:txBody>
            <a:bodyPr anchor="ctr"/>
            <a:lstStyle/>
            <a:p>
              <a:pPr algn="ctr" fontAlgn="auto">
                <a:spcBef>
                  <a:spcPts val="0"/>
                </a:spcBef>
                <a:spcAft>
                  <a:spcPts val="0"/>
                </a:spcAft>
                <a:defRPr/>
              </a:pPr>
              <a:endParaRPr lang="en-US" kern="0">
                <a:solidFill>
                  <a:sysClr val="window" lastClr="CCE8CF"/>
                </a:solidFill>
                <a:latin typeface="Calibri"/>
                <a:ea typeface="+mn-ea"/>
              </a:endParaRPr>
            </a:p>
          </p:txBody>
        </p:sp>
        <p:sp>
          <p:nvSpPr>
            <p:cNvPr id="7" name="TextBox 6"/>
            <p:cNvSpPr txBox="1"/>
            <p:nvPr/>
          </p:nvSpPr>
          <p:spPr>
            <a:xfrm>
              <a:off x="946765" y="2071353"/>
              <a:ext cx="844269" cy="477832"/>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spcBef>
                  <a:spcPts val="0"/>
                </a:spcBef>
                <a:spcAft>
                  <a:spcPts val="0"/>
                </a:spcAft>
                <a:defRPr/>
              </a:pPr>
              <a:r>
                <a:rPr lang="en-US" altLang="zh-CN" sz="3556" dirty="0">
                  <a:solidFill>
                    <a:schemeClr val="accent3">
                      <a:lumMod val="40000"/>
                      <a:lumOff val="60000"/>
                    </a:schemeClr>
                  </a:solidFill>
                  <a:latin typeface="Arial Rounded MT Bold" pitchFamily="34" charset="0"/>
                  <a:cs typeface="Times New Roman" pitchFamily="18" charset="0"/>
                </a:rPr>
                <a:t>02</a:t>
              </a:r>
              <a:endParaRPr lang="zh-CN" altLang="en-US" sz="3556" dirty="0">
                <a:solidFill>
                  <a:schemeClr val="accent3">
                    <a:lumMod val="40000"/>
                    <a:lumOff val="60000"/>
                  </a:schemeClr>
                </a:solidFill>
                <a:latin typeface="Arial Rounded MT Bold" pitchFamily="34" charset="0"/>
                <a:cs typeface="Times New Roman" pitchFamily="18" charset="0"/>
              </a:endParaRPr>
            </a:p>
          </p:txBody>
        </p:sp>
        <p:cxnSp>
          <p:nvCxnSpPr>
            <p:cNvPr id="12" name="直接连接符 11"/>
            <p:cNvCxnSpPr>
              <a:stCxn id="5" idx="6"/>
            </p:cNvCxnSpPr>
            <p:nvPr/>
          </p:nvCxnSpPr>
          <p:spPr>
            <a:xfrm flipH="1">
              <a:off x="1827759" y="2127504"/>
              <a:ext cx="2635918" cy="0"/>
            </a:xfrm>
            <a:prstGeom prst="line">
              <a:avLst/>
            </a:prstGeom>
            <a:noFill/>
            <a:ln w="12700" cmpd="sng">
              <a:solidFill>
                <a:schemeClr val="accent2"/>
              </a:solidFill>
              <a:round/>
              <a:headEnd/>
              <a:tailEnd/>
            </a:ln>
            <a:effectLst>
              <a:glow rad="88900">
                <a:schemeClr val="accent1">
                  <a:alpha val="30000"/>
                </a:schemeClr>
              </a:glow>
            </a:effectLst>
          </p:spPr>
        </p:cxnSp>
      </p:grpSp>
      <p:grpSp>
        <p:nvGrpSpPr>
          <p:cNvPr id="32" name="组合 31"/>
          <p:cNvGrpSpPr>
            <a:grpSpLocks/>
          </p:cNvGrpSpPr>
          <p:nvPr/>
        </p:nvGrpSpPr>
        <p:grpSpPr bwMode="auto">
          <a:xfrm>
            <a:off x="1051278" y="3615973"/>
            <a:ext cx="4141611" cy="850194"/>
            <a:chOff x="946765" y="3540407"/>
            <a:chExt cx="3726211" cy="764802"/>
          </a:xfrm>
        </p:grpSpPr>
        <p:sp>
          <p:nvSpPr>
            <p:cNvPr id="11" name="椭圆 10"/>
            <p:cNvSpPr/>
            <p:nvPr/>
          </p:nvSpPr>
          <p:spPr>
            <a:xfrm flipH="1">
              <a:off x="4482539" y="3800630"/>
              <a:ext cx="190437" cy="190407"/>
            </a:xfrm>
            <a:prstGeom prst="ellipse">
              <a:avLst/>
            </a:prstGeom>
            <a:solidFill>
              <a:schemeClr val="accent3"/>
            </a:solidFill>
            <a:ln w="25400" cap="flat" cmpd="sng" algn="ctr">
              <a:noFill/>
              <a:prstDash val="solid"/>
            </a:ln>
            <a:effectLst/>
          </p:spPr>
          <p:txBody>
            <a:bodyPr anchor="ctr"/>
            <a:lstStyle/>
            <a:p>
              <a:pPr algn="ctr" fontAlgn="auto">
                <a:spcBef>
                  <a:spcPts val="0"/>
                </a:spcBef>
                <a:spcAft>
                  <a:spcPts val="0"/>
                </a:spcAft>
                <a:defRPr/>
              </a:pPr>
              <a:endParaRPr lang="en-US" sz="2667" b="1" kern="0" dirty="0">
                <a:solidFill>
                  <a:sysClr val="window" lastClr="CCE8CF"/>
                </a:solidFill>
                <a:latin typeface="Calibri"/>
                <a:ea typeface="+mn-ea"/>
              </a:endParaRPr>
            </a:p>
          </p:txBody>
        </p:sp>
        <p:cxnSp>
          <p:nvCxnSpPr>
            <p:cNvPr id="13" name="直接连接符 12"/>
            <p:cNvCxnSpPr>
              <a:stCxn id="11" idx="6"/>
            </p:cNvCxnSpPr>
            <p:nvPr/>
          </p:nvCxnSpPr>
          <p:spPr>
            <a:xfrm flipH="1">
              <a:off x="1827759" y="3779520"/>
              <a:ext cx="2635918" cy="0"/>
            </a:xfrm>
            <a:prstGeom prst="line">
              <a:avLst/>
            </a:prstGeom>
            <a:noFill/>
            <a:ln w="12700" cmpd="sng">
              <a:solidFill>
                <a:schemeClr val="accent2"/>
              </a:solidFill>
              <a:round/>
              <a:headEnd/>
              <a:tailEnd/>
            </a:ln>
            <a:effectLst>
              <a:glow rad="88900">
                <a:schemeClr val="accent1">
                  <a:alpha val="30000"/>
                </a:schemeClr>
              </a:glow>
            </a:effectLst>
          </p:spPr>
        </p:cxnSp>
        <p:sp>
          <p:nvSpPr>
            <p:cNvPr id="14" name="椭圆形标注 13"/>
            <p:cNvSpPr/>
            <p:nvPr/>
          </p:nvSpPr>
          <p:spPr>
            <a:xfrm rot="15378986">
              <a:off x="1000171" y="3544255"/>
              <a:ext cx="764802" cy="757106"/>
            </a:xfrm>
            <a:prstGeom prst="wedgeEllipseCallout">
              <a:avLst>
                <a:gd name="adj1" fmla="val -11257"/>
                <a:gd name="adj2" fmla="val 65210"/>
              </a:avLst>
            </a:prstGeom>
            <a:noFill/>
            <a:ln w="12700" cmpd="sng">
              <a:solidFill>
                <a:schemeClr val="accent2"/>
              </a:solidFill>
              <a:round/>
              <a:headEnd/>
              <a:tailEnd/>
            </a:ln>
            <a:effectLst>
              <a:glow rad="88900">
                <a:schemeClr val="accent1">
                  <a:alpha val="30000"/>
                </a:schemeClr>
              </a:glow>
            </a:effectLst>
          </p:spPr>
          <p:txBody>
            <a:bodyPr anchor="ctr"/>
            <a:lstStyle/>
            <a:p>
              <a:pPr algn="ctr" fontAlgn="auto">
                <a:spcBef>
                  <a:spcPts val="0"/>
                </a:spcBef>
                <a:spcAft>
                  <a:spcPts val="0"/>
                </a:spcAft>
                <a:defRPr/>
              </a:pPr>
              <a:endParaRPr lang="en-US" kern="0">
                <a:solidFill>
                  <a:sysClr val="window" lastClr="CCE8CF"/>
                </a:solidFill>
                <a:latin typeface="Calibri"/>
                <a:ea typeface="+mn-ea"/>
              </a:endParaRPr>
            </a:p>
          </p:txBody>
        </p:sp>
        <p:sp>
          <p:nvSpPr>
            <p:cNvPr id="15" name="TextBox 14"/>
            <p:cNvSpPr txBox="1"/>
            <p:nvPr/>
          </p:nvSpPr>
          <p:spPr>
            <a:xfrm>
              <a:off x="946765" y="3721294"/>
              <a:ext cx="844269" cy="476841"/>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spcBef>
                  <a:spcPts val="0"/>
                </a:spcBef>
                <a:spcAft>
                  <a:spcPts val="0"/>
                </a:spcAft>
                <a:defRPr/>
              </a:pPr>
              <a:r>
                <a:rPr lang="en-US" altLang="zh-CN" sz="3556" dirty="0">
                  <a:solidFill>
                    <a:schemeClr val="accent3">
                      <a:lumMod val="40000"/>
                      <a:lumOff val="60000"/>
                    </a:schemeClr>
                  </a:solidFill>
                  <a:latin typeface="Arial Rounded MT Bold" pitchFamily="34" charset="0"/>
                  <a:cs typeface="Times New Roman" pitchFamily="18" charset="0"/>
                </a:rPr>
                <a:t>04</a:t>
              </a:r>
              <a:endParaRPr lang="zh-CN" altLang="en-US" sz="3556" dirty="0">
                <a:solidFill>
                  <a:schemeClr val="accent3">
                    <a:lumMod val="40000"/>
                    <a:lumOff val="60000"/>
                  </a:schemeClr>
                </a:solidFill>
                <a:latin typeface="Arial Rounded MT Bold" pitchFamily="34" charset="0"/>
                <a:cs typeface="Times New Roman" pitchFamily="18" charset="0"/>
              </a:endParaRPr>
            </a:p>
          </p:txBody>
        </p:sp>
      </p:grpSp>
      <p:grpSp>
        <p:nvGrpSpPr>
          <p:cNvPr id="28" name="组合 27"/>
          <p:cNvGrpSpPr>
            <a:grpSpLocks/>
          </p:cNvGrpSpPr>
          <p:nvPr/>
        </p:nvGrpSpPr>
        <p:grpSpPr bwMode="auto">
          <a:xfrm>
            <a:off x="4977694" y="864306"/>
            <a:ext cx="4185709" cy="850194"/>
            <a:chOff x="4480122" y="1063989"/>
            <a:chExt cx="3766533" cy="764802"/>
          </a:xfrm>
        </p:grpSpPr>
        <p:sp>
          <p:nvSpPr>
            <p:cNvPr id="2" name="椭圆 1"/>
            <p:cNvSpPr/>
            <p:nvPr/>
          </p:nvSpPr>
          <p:spPr>
            <a:xfrm>
              <a:off x="4480122" y="1324212"/>
              <a:ext cx="190469" cy="190407"/>
            </a:xfrm>
            <a:prstGeom prst="ellipse">
              <a:avLst/>
            </a:prstGeom>
            <a:solidFill>
              <a:schemeClr val="accent2"/>
            </a:solidFill>
            <a:ln w="25400" cap="flat" cmpd="sng" algn="ctr">
              <a:noFill/>
              <a:prstDash val="solid"/>
            </a:ln>
            <a:effectLst/>
          </p:spPr>
          <p:txBody>
            <a:bodyPr anchor="ctr"/>
            <a:lstStyle/>
            <a:p>
              <a:pPr algn="ctr" fontAlgn="auto">
                <a:spcBef>
                  <a:spcPts val="0"/>
                </a:spcBef>
                <a:spcAft>
                  <a:spcPts val="0"/>
                </a:spcAft>
                <a:defRPr/>
              </a:pPr>
              <a:endParaRPr lang="en-US" sz="2667" b="1" kern="0" dirty="0">
                <a:solidFill>
                  <a:sysClr val="window" lastClr="CCE8CF"/>
                </a:solidFill>
                <a:latin typeface="Calibri"/>
                <a:ea typeface="+mn-ea"/>
              </a:endParaRPr>
            </a:p>
          </p:txBody>
        </p:sp>
        <p:sp>
          <p:nvSpPr>
            <p:cNvPr id="3" name="椭圆形标注 2"/>
            <p:cNvSpPr/>
            <p:nvPr/>
          </p:nvSpPr>
          <p:spPr>
            <a:xfrm rot="6221014" flipH="1">
              <a:off x="7428447" y="1067837"/>
              <a:ext cx="764802" cy="757106"/>
            </a:xfrm>
            <a:prstGeom prst="wedgeEllipseCallout">
              <a:avLst>
                <a:gd name="adj1" fmla="val -11257"/>
                <a:gd name="adj2" fmla="val 65210"/>
              </a:avLst>
            </a:prstGeom>
            <a:noFill/>
            <a:ln w="12700" cmpd="sng">
              <a:solidFill>
                <a:schemeClr val="accent2"/>
              </a:solidFill>
              <a:round/>
              <a:headEnd/>
              <a:tailEnd/>
            </a:ln>
            <a:effectLst>
              <a:glow rad="88900">
                <a:schemeClr val="accent1">
                  <a:alpha val="30000"/>
                </a:schemeClr>
              </a:glow>
            </a:effectLst>
          </p:spPr>
          <p:txBody>
            <a:bodyPr/>
            <a:lstStyle/>
            <a:p>
              <a:pPr>
                <a:defRPr/>
              </a:pPr>
              <a:endParaRPr lang="en-US">
                <a:ea typeface="宋体" pitchFamily="2" charset="-122"/>
              </a:endParaRPr>
            </a:p>
          </p:txBody>
        </p:sp>
        <p:sp>
          <p:nvSpPr>
            <p:cNvPr id="4" name="TextBox 3"/>
            <p:cNvSpPr txBox="1"/>
            <p:nvPr/>
          </p:nvSpPr>
          <p:spPr>
            <a:xfrm flipH="1">
              <a:off x="7402241" y="1244876"/>
              <a:ext cx="844414" cy="476841"/>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spcBef>
                  <a:spcPts val="0"/>
                </a:spcBef>
                <a:spcAft>
                  <a:spcPts val="0"/>
                </a:spcAft>
                <a:defRPr/>
              </a:pPr>
              <a:r>
                <a:rPr lang="en-US" altLang="zh-CN" sz="3556" dirty="0">
                  <a:solidFill>
                    <a:schemeClr val="accent3">
                      <a:lumMod val="40000"/>
                      <a:lumOff val="60000"/>
                    </a:schemeClr>
                  </a:solidFill>
                  <a:latin typeface="Arial Rounded MT Bold" pitchFamily="34" charset="0"/>
                  <a:cs typeface="Times New Roman" pitchFamily="18" charset="0"/>
                </a:rPr>
                <a:t>01</a:t>
              </a:r>
              <a:endParaRPr lang="zh-CN" altLang="en-US" sz="3556" dirty="0">
                <a:solidFill>
                  <a:schemeClr val="accent3">
                    <a:lumMod val="40000"/>
                    <a:lumOff val="60000"/>
                  </a:schemeClr>
                </a:solidFill>
                <a:latin typeface="Arial Rounded MT Bold" pitchFamily="34" charset="0"/>
                <a:cs typeface="Times New Roman" pitchFamily="18" charset="0"/>
              </a:endParaRPr>
            </a:p>
          </p:txBody>
        </p:sp>
        <p:cxnSp>
          <p:nvCxnSpPr>
            <p:cNvPr id="17" name="直接连接符 16"/>
            <p:cNvCxnSpPr>
              <a:stCxn id="2" idx="6"/>
            </p:cNvCxnSpPr>
            <p:nvPr/>
          </p:nvCxnSpPr>
          <p:spPr>
            <a:xfrm>
              <a:off x="4650296" y="1304544"/>
              <a:ext cx="2682718" cy="0"/>
            </a:xfrm>
            <a:prstGeom prst="line">
              <a:avLst/>
            </a:prstGeom>
            <a:noFill/>
            <a:ln w="12700" cmpd="sng">
              <a:solidFill>
                <a:schemeClr val="accent2"/>
              </a:solidFill>
              <a:round/>
              <a:headEnd/>
              <a:tailEnd/>
            </a:ln>
            <a:effectLst>
              <a:glow rad="88900">
                <a:schemeClr val="accent1">
                  <a:alpha val="30000"/>
                </a:schemeClr>
              </a:glow>
            </a:effectLst>
          </p:spPr>
        </p:cxnSp>
      </p:grpSp>
      <p:grpSp>
        <p:nvGrpSpPr>
          <p:cNvPr id="30" name="组合 29"/>
          <p:cNvGrpSpPr>
            <a:grpSpLocks/>
          </p:cNvGrpSpPr>
          <p:nvPr/>
        </p:nvGrpSpPr>
        <p:grpSpPr bwMode="auto">
          <a:xfrm>
            <a:off x="4977694" y="2696987"/>
            <a:ext cx="4185709" cy="850194"/>
            <a:chOff x="4480122" y="2712716"/>
            <a:chExt cx="3766533" cy="764802"/>
          </a:xfrm>
        </p:grpSpPr>
        <p:sp>
          <p:nvSpPr>
            <p:cNvPr id="8" name="椭圆 7"/>
            <p:cNvSpPr/>
            <p:nvPr/>
          </p:nvSpPr>
          <p:spPr>
            <a:xfrm>
              <a:off x="4480122" y="2972939"/>
              <a:ext cx="190469" cy="190407"/>
            </a:xfrm>
            <a:prstGeom prst="ellipse">
              <a:avLst/>
            </a:prstGeom>
            <a:solidFill>
              <a:schemeClr val="accent2"/>
            </a:solidFill>
            <a:ln w="25400" cap="flat" cmpd="sng" algn="ctr">
              <a:noFill/>
              <a:prstDash val="solid"/>
            </a:ln>
            <a:effectLst/>
          </p:spPr>
          <p:txBody>
            <a:bodyPr anchor="ctr"/>
            <a:lstStyle/>
            <a:p>
              <a:pPr algn="ctr" fontAlgn="auto">
                <a:spcBef>
                  <a:spcPts val="0"/>
                </a:spcBef>
                <a:spcAft>
                  <a:spcPts val="0"/>
                </a:spcAft>
                <a:defRPr/>
              </a:pPr>
              <a:endParaRPr lang="en-US" sz="2667" b="1" kern="0" dirty="0">
                <a:solidFill>
                  <a:sysClr val="window" lastClr="CCE8CF"/>
                </a:solidFill>
                <a:latin typeface="Calibri"/>
                <a:ea typeface="+mn-ea"/>
              </a:endParaRPr>
            </a:p>
          </p:txBody>
        </p:sp>
        <p:sp>
          <p:nvSpPr>
            <p:cNvPr id="9" name="椭圆形标注 8"/>
            <p:cNvSpPr/>
            <p:nvPr/>
          </p:nvSpPr>
          <p:spPr>
            <a:xfrm rot="6221014" flipH="1">
              <a:off x="7428447" y="2716564"/>
              <a:ext cx="764802" cy="757106"/>
            </a:xfrm>
            <a:prstGeom prst="wedgeEllipseCallout">
              <a:avLst>
                <a:gd name="adj1" fmla="val -11257"/>
                <a:gd name="adj2" fmla="val 65210"/>
              </a:avLst>
            </a:prstGeom>
            <a:noFill/>
            <a:ln w="12700" cmpd="sng">
              <a:solidFill>
                <a:schemeClr val="accent2"/>
              </a:solidFill>
              <a:round/>
              <a:headEnd/>
              <a:tailEnd/>
            </a:ln>
            <a:effectLst>
              <a:glow rad="88900">
                <a:schemeClr val="accent1">
                  <a:alpha val="30000"/>
                </a:schemeClr>
              </a:glow>
            </a:effectLst>
          </p:spPr>
          <p:txBody>
            <a:bodyPr anchor="ctr"/>
            <a:lstStyle/>
            <a:p>
              <a:pPr algn="ctr" fontAlgn="auto">
                <a:spcBef>
                  <a:spcPts val="0"/>
                </a:spcBef>
                <a:spcAft>
                  <a:spcPts val="0"/>
                </a:spcAft>
                <a:defRPr/>
              </a:pPr>
              <a:endParaRPr lang="en-US" kern="0">
                <a:solidFill>
                  <a:sysClr val="window" lastClr="CCE8CF"/>
                </a:solidFill>
                <a:latin typeface="Calibri"/>
                <a:ea typeface="+mn-ea"/>
              </a:endParaRPr>
            </a:p>
          </p:txBody>
        </p:sp>
        <p:sp>
          <p:nvSpPr>
            <p:cNvPr id="10" name="TextBox 9"/>
            <p:cNvSpPr txBox="1"/>
            <p:nvPr/>
          </p:nvSpPr>
          <p:spPr>
            <a:xfrm flipH="1">
              <a:off x="7402241" y="2893603"/>
              <a:ext cx="844414" cy="476841"/>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spcBef>
                  <a:spcPts val="0"/>
                </a:spcBef>
                <a:spcAft>
                  <a:spcPts val="0"/>
                </a:spcAft>
                <a:defRPr/>
              </a:pPr>
              <a:r>
                <a:rPr lang="en-US" altLang="zh-CN" sz="3556" dirty="0">
                  <a:solidFill>
                    <a:schemeClr val="accent3">
                      <a:lumMod val="40000"/>
                      <a:lumOff val="60000"/>
                    </a:schemeClr>
                  </a:solidFill>
                  <a:latin typeface="Arial Rounded MT Bold" pitchFamily="34" charset="0"/>
                  <a:cs typeface="Times New Roman" pitchFamily="18" charset="0"/>
                </a:rPr>
                <a:t>03</a:t>
              </a:r>
              <a:endParaRPr lang="zh-CN" altLang="en-US" sz="3556" dirty="0">
                <a:solidFill>
                  <a:schemeClr val="accent3">
                    <a:lumMod val="40000"/>
                    <a:lumOff val="60000"/>
                  </a:schemeClr>
                </a:solidFill>
                <a:latin typeface="Arial Rounded MT Bold" pitchFamily="34" charset="0"/>
                <a:cs typeface="Times New Roman" pitchFamily="18" charset="0"/>
              </a:endParaRPr>
            </a:p>
          </p:txBody>
        </p:sp>
        <p:cxnSp>
          <p:nvCxnSpPr>
            <p:cNvPr id="18" name="直接连接符 17"/>
            <p:cNvCxnSpPr>
              <a:stCxn id="8" idx="6"/>
            </p:cNvCxnSpPr>
            <p:nvPr/>
          </p:nvCxnSpPr>
          <p:spPr>
            <a:xfrm>
              <a:off x="4650291" y="2950464"/>
              <a:ext cx="2682718" cy="0"/>
            </a:xfrm>
            <a:prstGeom prst="line">
              <a:avLst/>
            </a:prstGeom>
            <a:noFill/>
            <a:ln w="12700" cmpd="sng">
              <a:solidFill>
                <a:schemeClr val="accent2"/>
              </a:solidFill>
              <a:round/>
              <a:headEnd/>
              <a:tailEnd/>
            </a:ln>
            <a:effectLst>
              <a:glow rad="88900">
                <a:schemeClr val="accent1">
                  <a:alpha val="30000"/>
                </a:schemeClr>
              </a:glow>
            </a:effectLst>
          </p:spPr>
        </p:cxnSp>
      </p:grpSp>
      <p:grpSp>
        <p:nvGrpSpPr>
          <p:cNvPr id="34" name="组合 33"/>
          <p:cNvGrpSpPr>
            <a:grpSpLocks/>
          </p:cNvGrpSpPr>
          <p:nvPr/>
        </p:nvGrpSpPr>
        <p:grpSpPr bwMode="auto">
          <a:xfrm>
            <a:off x="4977694" y="4554361"/>
            <a:ext cx="4185709" cy="848431"/>
            <a:chOff x="4480122" y="4383906"/>
            <a:chExt cx="3766533" cy="764802"/>
          </a:xfrm>
        </p:grpSpPr>
        <p:sp>
          <p:nvSpPr>
            <p:cNvPr id="20" name="椭圆形标注 19"/>
            <p:cNvSpPr/>
            <p:nvPr/>
          </p:nvSpPr>
          <p:spPr>
            <a:xfrm rot="6221014" flipH="1">
              <a:off x="7428447" y="4387754"/>
              <a:ext cx="764802" cy="757106"/>
            </a:xfrm>
            <a:prstGeom prst="wedgeEllipseCallout">
              <a:avLst>
                <a:gd name="adj1" fmla="val -11257"/>
                <a:gd name="adj2" fmla="val 65210"/>
              </a:avLst>
            </a:prstGeom>
            <a:noFill/>
            <a:ln w="12700" cmpd="sng">
              <a:solidFill>
                <a:schemeClr val="accent2"/>
              </a:solidFill>
              <a:round/>
              <a:headEnd/>
              <a:tailEnd/>
            </a:ln>
            <a:effectLst>
              <a:glow rad="88900">
                <a:schemeClr val="accent1">
                  <a:alpha val="30000"/>
                </a:schemeClr>
              </a:glow>
            </a:effectLst>
          </p:spPr>
          <p:txBody>
            <a:bodyPr anchor="ctr"/>
            <a:lstStyle/>
            <a:p>
              <a:pPr algn="ctr" fontAlgn="auto">
                <a:spcBef>
                  <a:spcPts val="0"/>
                </a:spcBef>
                <a:spcAft>
                  <a:spcPts val="0"/>
                </a:spcAft>
                <a:defRPr/>
              </a:pPr>
              <a:endParaRPr lang="en-US" kern="0">
                <a:solidFill>
                  <a:sysClr val="window" lastClr="CCE8CF"/>
                </a:solidFill>
                <a:latin typeface="Calibri"/>
                <a:ea typeface="+mn-ea"/>
              </a:endParaRPr>
            </a:p>
          </p:txBody>
        </p:sp>
        <p:grpSp>
          <p:nvGrpSpPr>
            <p:cNvPr id="55314" name="组合 32"/>
            <p:cNvGrpSpPr>
              <a:grpSpLocks/>
            </p:cNvGrpSpPr>
            <p:nvPr/>
          </p:nvGrpSpPr>
          <p:grpSpPr bwMode="auto">
            <a:xfrm>
              <a:off x="4480122" y="4563579"/>
              <a:ext cx="3766533" cy="477833"/>
              <a:chOff x="4480122" y="4563579"/>
              <a:chExt cx="3766533" cy="477833"/>
            </a:xfrm>
          </p:grpSpPr>
          <p:sp>
            <p:nvSpPr>
              <p:cNvPr id="16" name="椭圆 15"/>
              <p:cNvSpPr/>
              <p:nvPr/>
            </p:nvSpPr>
            <p:spPr>
              <a:xfrm>
                <a:off x="4480122" y="4644670"/>
                <a:ext cx="190469" cy="189213"/>
              </a:xfrm>
              <a:prstGeom prst="ellipse">
                <a:avLst/>
              </a:prstGeom>
              <a:solidFill>
                <a:schemeClr val="accent2"/>
              </a:solidFill>
              <a:ln w="25400" cap="flat" cmpd="sng" algn="ctr">
                <a:noFill/>
                <a:prstDash val="solid"/>
              </a:ln>
              <a:effectLst/>
            </p:spPr>
            <p:txBody>
              <a:bodyPr anchor="ctr"/>
              <a:lstStyle/>
              <a:p>
                <a:pPr algn="ctr" fontAlgn="auto">
                  <a:spcBef>
                    <a:spcPts val="0"/>
                  </a:spcBef>
                  <a:spcAft>
                    <a:spcPts val="0"/>
                  </a:spcAft>
                  <a:defRPr/>
                </a:pPr>
                <a:endParaRPr lang="en-US" sz="2667" b="1" kern="0" dirty="0">
                  <a:solidFill>
                    <a:sysClr val="window" lastClr="CCE8CF"/>
                  </a:solidFill>
                  <a:latin typeface="Calibri"/>
                  <a:ea typeface="+mn-ea"/>
                </a:endParaRPr>
              </a:p>
            </p:txBody>
          </p:sp>
          <p:cxnSp>
            <p:nvCxnSpPr>
              <p:cNvPr id="19" name="直接连接符 18"/>
              <p:cNvCxnSpPr>
                <a:stCxn id="16" idx="6"/>
              </p:cNvCxnSpPr>
              <p:nvPr/>
            </p:nvCxnSpPr>
            <p:spPr>
              <a:xfrm>
                <a:off x="4650291" y="4620768"/>
                <a:ext cx="2682718" cy="0"/>
              </a:xfrm>
              <a:prstGeom prst="line">
                <a:avLst/>
              </a:prstGeom>
              <a:noFill/>
              <a:ln w="12700" cmpd="sng">
                <a:solidFill>
                  <a:schemeClr val="accent2"/>
                </a:solidFill>
                <a:round/>
                <a:headEnd/>
                <a:tailEnd/>
              </a:ln>
              <a:effectLst>
                <a:glow rad="88900">
                  <a:schemeClr val="accent1">
                    <a:alpha val="30000"/>
                  </a:schemeClr>
                </a:glow>
              </a:effectLst>
            </p:spPr>
          </p:cxnSp>
          <p:sp>
            <p:nvSpPr>
              <p:cNvPr id="21" name="TextBox 20"/>
              <p:cNvSpPr txBox="1"/>
              <p:nvPr/>
            </p:nvSpPr>
            <p:spPr>
              <a:xfrm flipH="1">
                <a:off x="7402241" y="4563579"/>
                <a:ext cx="844414" cy="477833"/>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spcBef>
                    <a:spcPts val="0"/>
                  </a:spcBef>
                  <a:spcAft>
                    <a:spcPts val="0"/>
                  </a:spcAft>
                  <a:defRPr/>
                </a:pPr>
                <a:r>
                  <a:rPr lang="en-US" altLang="zh-CN" sz="3556" dirty="0">
                    <a:solidFill>
                      <a:schemeClr val="accent3">
                        <a:lumMod val="40000"/>
                        <a:lumOff val="60000"/>
                      </a:schemeClr>
                    </a:solidFill>
                    <a:latin typeface="Arial Rounded MT Bold" pitchFamily="34" charset="0"/>
                    <a:cs typeface="Times New Roman" pitchFamily="18" charset="0"/>
                  </a:rPr>
                  <a:t>05</a:t>
                </a:r>
                <a:endParaRPr lang="zh-CN" altLang="en-US" sz="3556" dirty="0">
                  <a:solidFill>
                    <a:schemeClr val="accent3">
                      <a:lumMod val="40000"/>
                      <a:lumOff val="60000"/>
                    </a:schemeClr>
                  </a:solidFill>
                  <a:latin typeface="Arial Rounded MT Bold" pitchFamily="34" charset="0"/>
                  <a:cs typeface="Times New Roman" pitchFamily="18" charset="0"/>
                </a:endParaRPr>
              </a:p>
            </p:txBody>
          </p:sp>
        </p:grpSp>
      </p:grpSp>
      <p:sp>
        <p:nvSpPr>
          <p:cNvPr id="22" name="TextBox 21"/>
          <p:cNvSpPr txBox="1"/>
          <p:nvPr/>
        </p:nvSpPr>
        <p:spPr>
          <a:xfrm>
            <a:off x="1959681" y="885472"/>
            <a:ext cx="2836333" cy="656526"/>
          </a:xfrm>
          <a:prstGeom prst="rect">
            <a:avLst/>
          </a:prstGeom>
          <a:noFill/>
        </p:spPr>
        <p:txBody>
          <a:bodyPr>
            <a:spAutoFit/>
          </a:bodyPr>
          <a:lstStyle>
            <a:defPPr>
              <a:defRPr lang="zh-CN"/>
            </a:defPPr>
            <a:lvl1pPr algn="just">
              <a:defRPr sz="11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222" dirty="0"/>
              <a:t>单击此处添加文字阐述，添加简短问题说明文字，具体说明文字在此处添加此处。</a:t>
            </a:r>
            <a:endParaRPr lang="en-US" altLang="zh-CN" sz="1222" dirty="0"/>
          </a:p>
        </p:txBody>
      </p:sp>
      <p:sp>
        <p:nvSpPr>
          <p:cNvPr id="23" name="TextBox 22"/>
          <p:cNvSpPr txBox="1"/>
          <p:nvPr/>
        </p:nvSpPr>
        <p:spPr>
          <a:xfrm>
            <a:off x="5284611" y="1820334"/>
            <a:ext cx="2836333" cy="656526"/>
          </a:xfrm>
          <a:prstGeom prst="rect">
            <a:avLst/>
          </a:prstGeom>
          <a:noFill/>
        </p:spPr>
        <p:txBody>
          <a:bodyPr>
            <a:spAutoFit/>
          </a:bodyPr>
          <a:lstStyle>
            <a:defPPr>
              <a:defRPr lang="zh-CN"/>
            </a:defPPr>
            <a:lvl1pPr algn="just">
              <a:defRPr sz="11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222" dirty="0"/>
              <a:t>单击此处添加文字阐述，添加简短问题说明文字，具体说明文字在此处添加此处。</a:t>
            </a:r>
            <a:endParaRPr lang="en-US" altLang="zh-CN" sz="1222" dirty="0"/>
          </a:p>
        </p:txBody>
      </p:sp>
      <p:sp>
        <p:nvSpPr>
          <p:cNvPr id="24" name="TextBox 23"/>
          <p:cNvSpPr txBox="1"/>
          <p:nvPr/>
        </p:nvSpPr>
        <p:spPr>
          <a:xfrm>
            <a:off x="1959681" y="2790472"/>
            <a:ext cx="2836333" cy="656526"/>
          </a:xfrm>
          <a:prstGeom prst="rect">
            <a:avLst/>
          </a:prstGeom>
          <a:noFill/>
        </p:spPr>
        <p:txBody>
          <a:bodyPr>
            <a:spAutoFit/>
          </a:bodyPr>
          <a:lstStyle>
            <a:defPPr>
              <a:defRPr lang="zh-CN"/>
            </a:defPPr>
            <a:lvl1pPr algn="just">
              <a:defRPr sz="11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222" dirty="0"/>
              <a:t>单击此处添加文字阐述，添加简短问题说明文字，具体说明文字在此处添加此处。</a:t>
            </a:r>
            <a:endParaRPr lang="en-US" altLang="zh-CN" sz="1222" dirty="0"/>
          </a:p>
        </p:txBody>
      </p:sp>
      <p:sp>
        <p:nvSpPr>
          <p:cNvPr id="25" name="TextBox 24"/>
          <p:cNvSpPr txBox="1"/>
          <p:nvPr/>
        </p:nvSpPr>
        <p:spPr>
          <a:xfrm>
            <a:off x="5284611" y="3725334"/>
            <a:ext cx="2836333" cy="656526"/>
          </a:xfrm>
          <a:prstGeom prst="rect">
            <a:avLst/>
          </a:prstGeom>
          <a:noFill/>
        </p:spPr>
        <p:txBody>
          <a:bodyPr>
            <a:spAutoFit/>
          </a:bodyPr>
          <a:lstStyle>
            <a:defPPr>
              <a:defRPr lang="zh-CN"/>
            </a:defPPr>
            <a:lvl1pPr algn="just">
              <a:defRPr sz="11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222" dirty="0"/>
              <a:t>单击此处添加文字阐述，添加简短问题说明文字，具体说明文字在此处添加此处。</a:t>
            </a:r>
            <a:endParaRPr lang="en-US" altLang="zh-CN" sz="1222" dirty="0"/>
          </a:p>
        </p:txBody>
      </p:sp>
      <p:sp>
        <p:nvSpPr>
          <p:cNvPr id="26" name="TextBox 25"/>
          <p:cNvSpPr txBox="1"/>
          <p:nvPr/>
        </p:nvSpPr>
        <p:spPr>
          <a:xfrm>
            <a:off x="1982611" y="4647848"/>
            <a:ext cx="2836333" cy="656526"/>
          </a:xfrm>
          <a:prstGeom prst="rect">
            <a:avLst/>
          </a:prstGeom>
          <a:noFill/>
        </p:spPr>
        <p:txBody>
          <a:bodyPr>
            <a:spAutoFit/>
          </a:bodyPr>
          <a:lstStyle>
            <a:defPPr>
              <a:defRPr lang="zh-CN"/>
            </a:defPPr>
            <a:lvl1pPr algn="just">
              <a:defRPr sz="11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222" dirty="0"/>
              <a:t>单击此处添加文字阐述，添加简短问题说明文字，具体说明文字在此处添加此处。</a:t>
            </a:r>
            <a:endParaRPr lang="en-US" altLang="zh-CN" sz="1222" dirty="0"/>
          </a:p>
        </p:txBody>
      </p:sp>
      <p:sp>
        <p:nvSpPr>
          <p:cNvPr id="35" name="TextBox 13"/>
          <p:cNvSpPr txBox="1">
            <a:spLocks noChangeArrowheads="1"/>
          </p:cNvSpPr>
          <p:nvPr/>
        </p:nvSpPr>
        <p:spPr bwMode="auto">
          <a:xfrm>
            <a:off x="2926302" y="-51032"/>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repeatCount="200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300"/>
                                        <p:tgtEl>
                                          <p:spTgt spid="27"/>
                                        </p:tgtEl>
                                      </p:cBhvr>
                                    </p:animEffect>
                                  </p:childTnLst>
                                </p:cTn>
                              </p:par>
                            </p:childTnLst>
                          </p:cTn>
                        </p:par>
                        <p:par>
                          <p:cTn id="20" fill="hold">
                            <p:stCondLst>
                              <p:cond delay="21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2600"/>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par>
                                <p:cTn id="31" presetID="22" presetClass="entr" presetSubtype="2"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childTnLst>
                          </p:cTn>
                        </p:par>
                        <p:par>
                          <p:cTn id="34" fill="hold">
                            <p:stCondLst>
                              <p:cond delay="3100"/>
                            </p:stCondLst>
                            <p:childTnLst>
                              <p:par>
                                <p:cTn id="35" presetID="22" presetClass="entr" presetSubtype="8"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right)">
                                      <p:cBhvr>
                                        <p:cTn id="40" dur="500"/>
                                        <p:tgtEl>
                                          <p:spTgt spid="24"/>
                                        </p:tgtEl>
                                      </p:cBhvr>
                                    </p:animEffect>
                                  </p:childTnLst>
                                </p:cTn>
                              </p:par>
                            </p:childTnLst>
                          </p:cTn>
                        </p:par>
                        <p:par>
                          <p:cTn id="41" fill="hold">
                            <p:stCondLst>
                              <p:cond delay="3600"/>
                            </p:stCondLst>
                            <p:childTnLst>
                              <p:par>
                                <p:cTn id="42" presetID="22" presetClass="entr" presetSubtype="8"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22" presetClass="entr" presetSubtype="2"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right)">
                                      <p:cBhvr>
                                        <p:cTn id="47" dur="500"/>
                                        <p:tgtEl>
                                          <p:spTgt spid="32"/>
                                        </p:tgtEl>
                                      </p:cBhvr>
                                    </p:animEffect>
                                  </p:childTnLst>
                                </p:cTn>
                              </p:par>
                            </p:childTnLst>
                          </p:cTn>
                        </p:par>
                        <p:par>
                          <p:cTn id="48" fill="hold">
                            <p:stCondLst>
                              <p:cond delay="410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500"/>
                                        <p:tgtEl>
                                          <p:spTgt spid="34"/>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8"/>
          <p:cNvSpPr txBox="1">
            <a:spLocks noChangeArrowheads="1"/>
          </p:cNvSpPr>
          <p:nvPr/>
        </p:nvSpPr>
        <p:spPr bwMode="white">
          <a:xfrm>
            <a:off x="1141237" y="1640417"/>
            <a:ext cx="2060222" cy="707886"/>
          </a:xfrm>
          <a:prstGeom prst="rect">
            <a:avLst/>
          </a:prstGeom>
          <a:noFill/>
          <a:ln w="9525">
            <a:noFill/>
            <a:miter lim="800000"/>
            <a:headEnd/>
            <a:tailEnd/>
          </a:ln>
        </p:spPr>
        <p:txBody>
          <a:bodyPr>
            <a:spAutoFit/>
          </a:bodyPr>
          <a:lstStyle/>
          <a:p>
            <a:pPr>
              <a:lnSpc>
                <a:spcPts val="2444"/>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nSpc>
                <a:spcPts val="2444"/>
              </a:lnSpc>
            </a:pPr>
            <a:r>
              <a:rPr lang="zh-CN" altLang="en-US" sz="1333">
                <a:solidFill>
                  <a:srgbClr val="BCE8F2"/>
                </a:solidFill>
                <a:latin typeface="方正正纤黑简体" pitchFamily="2" charset="-122"/>
                <a:ea typeface="方正正纤黑简体" pitchFamily="2" charset="-122"/>
              </a:rPr>
              <a:t>单击添加文字</a:t>
            </a:r>
            <a:endParaRPr lang="en-US" altLang="zh-CN" sz="1333">
              <a:solidFill>
                <a:srgbClr val="BCE8F2"/>
              </a:solidFill>
              <a:latin typeface="方正正纤黑简体" pitchFamily="2" charset="-122"/>
              <a:ea typeface="方正正纤黑简体" pitchFamily="2" charset="-122"/>
            </a:endParaRPr>
          </a:p>
        </p:txBody>
      </p:sp>
      <p:grpSp>
        <p:nvGrpSpPr>
          <p:cNvPr id="26" name="组合 25"/>
          <p:cNvGrpSpPr>
            <a:grpSpLocks/>
          </p:cNvGrpSpPr>
          <p:nvPr/>
        </p:nvGrpSpPr>
        <p:grpSpPr bwMode="auto">
          <a:xfrm>
            <a:off x="2210154" y="2107848"/>
            <a:ext cx="2162528" cy="2166056"/>
            <a:chOff x="1917094" y="2208518"/>
            <a:chExt cx="1947091" cy="1948576"/>
          </a:xfrm>
        </p:grpSpPr>
        <p:sp>
          <p:nvSpPr>
            <p:cNvPr id="57364" name="Oval 7"/>
            <p:cNvSpPr>
              <a:spLocks noChangeArrowheads="1"/>
            </p:cNvSpPr>
            <p:nvPr/>
          </p:nvSpPr>
          <p:spPr bwMode="gray">
            <a:xfrm>
              <a:off x="1917094" y="2208518"/>
              <a:ext cx="1947091" cy="1948576"/>
            </a:xfrm>
            <a:prstGeom prst="ellipse">
              <a:avLst/>
            </a:prstGeom>
            <a:solidFill>
              <a:srgbClr val="1E8FB2">
                <a:alpha val="50195"/>
              </a:srgbClr>
            </a:solidFill>
            <a:ln w="9525">
              <a:noFill/>
              <a:round/>
              <a:headEnd/>
              <a:tailEnd/>
            </a:ln>
          </p:spPr>
          <p:txBody>
            <a:bodyPr wrap="none" anchor="ctr"/>
            <a:lstStyle/>
            <a:p>
              <a:endParaRPr lang="zh-CN" altLang="en-US"/>
            </a:p>
          </p:txBody>
        </p:sp>
        <p:sp>
          <p:nvSpPr>
            <p:cNvPr id="57365" name="Rectangle 12"/>
            <p:cNvSpPr>
              <a:spLocks noChangeArrowheads="1"/>
            </p:cNvSpPr>
            <p:nvPr/>
          </p:nvSpPr>
          <p:spPr bwMode="gray">
            <a:xfrm>
              <a:off x="2166606" y="2637739"/>
              <a:ext cx="454931" cy="332250"/>
            </a:xfrm>
            <a:prstGeom prst="rect">
              <a:avLst/>
            </a:prstGeom>
            <a:noFill/>
            <a:ln w="9525">
              <a:noFill/>
              <a:miter lim="800000"/>
              <a:headEnd/>
              <a:tailEnd/>
            </a:ln>
          </p:spPr>
          <p:txBody>
            <a:bodyPr wrap="none">
              <a:spAutoFit/>
            </a:bodyPr>
            <a:lstStyle/>
            <a:p>
              <a:r>
                <a:rPr lang="en-US" altLang="zh-CN" b="1">
                  <a:solidFill>
                    <a:srgbClr val="BCE8F2"/>
                  </a:solidFill>
                  <a:cs typeface="Arial" charset="0"/>
                </a:rPr>
                <a:t>M1</a:t>
              </a:r>
            </a:p>
          </p:txBody>
        </p:sp>
        <p:sp>
          <p:nvSpPr>
            <p:cNvPr id="57366" name="Rectangle 13"/>
            <p:cNvSpPr>
              <a:spLocks noChangeArrowheads="1"/>
            </p:cNvSpPr>
            <p:nvPr/>
          </p:nvSpPr>
          <p:spPr bwMode="gray">
            <a:xfrm>
              <a:off x="3198817" y="2637739"/>
              <a:ext cx="454931" cy="332250"/>
            </a:xfrm>
            <a:prstGeom prst="rect">
              <a:avLst/>
            </a:prstGeom>
            <a:noFill/>
            <a:ln w="9525">
              <a:noFill/>
              <a:miter lim="800000"/>
              <a:headEnd/>
              <a:tailEnd/>
            </a:ln>
          </p:spPr>
          <p:txBody>
            <a:bodyPr wrap="none">
              <a:spAutoFit/>
            </a:bodyPr>
            <a:lstStyle/>
            <a:p>
              <a:r>
                <a:rPr lang="en-US" altLang="zh-CN" b="1">
                  <a:solidFill>
                    <a:srgbClr val="BCE8F2"/>
                  </a:solidFill>
                  <a:cs typeface="Arial" charset="0"/>
                </a:rPr>
                <a:t>M2</a:t>
              </a:r>
            </a:p>
          </p:txBody>
        </p:sp>
        <p:sp>
          <p:nvSpPr>
            <p:cNvPr id="57367" name="Rectangle 14"/>
            <p:cNvSpPr>
              <a:spLocks noChangeArrowheads="1"/>
            </p:cNvSpPr>
            <p:nvPr/>
          </p:nvSpPr>
          <p:spPr bwMode="gray">
            <a:xfrm>
              <a:off x="2166606" y="3519945"/>
              <a:ext cx="454931" cy="332250"/>
            </a:xfrm>
            <a:prstGeom prst="rect">
              <a:avLst/>
            </a:prstGeom>
            <a:noFill/>
            <a:ln w="9525">
              <a:noFill/>
              <a:miter lim="800000"/>
              <a:headEnd/>
              <a:tailEnd/>
            </a:ln>
          </p:spPr>
          <p:txBody>
            <a:bodyPr wrap="none">
              <a:spAutoFit/>
            </a:bodyPr>
            <a:lstStyle/>
            <a:p>
              <a:r>
                <a:rPr lang="en-US" altLang="zh-CN" b="1">
                  <a:solidFill>
                    <a:srgbClr val="BCE8F2"/>
                  </a:solidFill>
                  <a:cs typeface="Arial" charset="0"/>
                </a:rPr>
                <a:t>M4</a:t>
              </a:r>
            </a:p>
          </p:txBody>
        </p:sp>
        <p:sp>
          <p:nvSpPr>
            <p:cNvPr id="57368" name="Rectangle 15"/>
            <p:cNvSpPr>
              <a:spLocks noChangeArrowheads="1"/>
            </p:cNvSpPr>
            <p:nvPr/>
          </p:nvSpPr>
          <p:spPr bwMode="gray">
            <a:xfrm>
              <a:off x="3187800" y="3519945"/>
              <a:ext cx="454931" cy="332250"/>
            </a:xfrm>
            <a:prstGeom prst="rect">
              <a:avLst/>
            </a:prstGeom>
            <a:noFill/>
            <a:ln w="9525">
              <a:noFill/>
              <a:miter lim="800000"/>
              <a:headEnd/>
              <a:tailEnd/>
            </a:ln>
          </p:spPr>
          <p:txBody>
            <a:bodyPr wrap="none">
              <a:spAutoFit/>
            </a:bodyPr>
            <a:lstStyle/>
            <a:p>
              <a:r>
                <a:rPr lang="en-US" altLang="zh-CN" b="1">
                  <a:solidFill>
                    <a:srgbClr val="BCE8F2"/>
                  </a:solidFill>
                  <a:cs typeface="Arial" charset="0"/>
                </a:rPr>
                <a:t>M3</a:t>
              </a:r>
            </a:p>
          </p:txBody>
        </p:sp>
      </p:grpSp>
      <p:sp>
        <p:nvSpPr>
          <p:cNvPr id="15" name="Text Box 4"/>
          <p:cNvSpPr txBox="1">
            <a:spLocks noChangeArrowheads="1"/>
          </p:cNvSpPr>
          <p:nvPr/>
        </p:nvSpPr>
        <p:spPr bwMode="black">
          <a:xfrm>
            <a:off x="6039556" y="2287764"/>
            <a:ext cx="3441348" cy="1338828"/>
          </a:xfrm>
          <a:prstGeom prst="rect">
            <a:avLst/>
          </a:prstGeom>
          <a:noFill/>
          <a:ln w="9525">
            <a:noFill/>
            <a:miter lim="800000"/>
            <a:headEnd/>
            <a:tailEnd/>
          </a:ln>
        </p:spPr>
        <p:txBody>
          <a:bodyPr>
            <a:spAutoFit/>
          </a:bodyPr>
          <a:lstStyle/>
          <a:p>
            <a:pPr>
              <a:lnSpc>
                <a:spcPct val="150000"/>
              </a:lnSpc>
            </a:pPr>
            <a:r>
              <a:rPr lang="zh-CN" altLang="en-US">
                <a:solidFill>
                  <a:srgbClr val="BCE8F2"/>
                </a:solidFill>
                <a:latin typeface="方正正纤黑简体" pitchFamily="2" charset="-122"/>
                <a:ea typeface="方正正纤黑简体" pitchFamily="2" charset="-122"/>
              </a:rPr>
              <a:t>单击此处添加文字单击添加文字单击此处添加文字内容单击此处添加文字内容</a:t>
            </a:r>
            <a:endParaRPr lang="en-US" altLang="zh-CN">
              <a:solidFill>
                <a:srgbClr val="BCE8F2"/>
              </a:solidFill>
              <a:latin typeface="方正正纤黑简体" pitchFamily="2" charset="-122"/>
              <a:ea typeface="方正正纤黑简体" pitchFamily="2" charset="-122"/>
            </a:endParaRPr>
          </a:p>
        </p:txBody>
      </p:sp>
      <p:sp>
        <p:nvSpPr>
          <p:cNvPr id="17" name="Text Box 8"/>
          <p:cNvSpPr txBox="1">
            <a:spLocks noChangeArrowheads="1"/>
          </p:cNvSpPr>
          <p:nvPr/>
        </p:nvSpPr>
        <p:spPr bwMode="white">
          <a:xfrm>
            <a:off x="3420181" y="1640417"/>
            <a:ext cx="2060222" cy="707886"/>
          </a:xfrm>
          <a:prstGeom prst="rect">
            <a:avLst/>
          </a:prstGeom>
          <a:noFill/>
          <a:ln w="9525">
            <a:noFill/>
            <a:miter lim="800000"/>
            <a:headEnd/>
            <a:tailEnd/>
          </a:ln>
        </p:spPr>
        <p:txBody>
          <a:bodyPr>
            <a:spAutoFit/>
          </a:bodyPr>
          <a:lstStyle/>
          <a:p>
            <a:pPr algn="r">
              <a:lnSpc>
                <a:spcPts val="2444"/>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a:p>
            <a:pPr algn="r">
              <a:lnSpc>
                <a:spcPts val="2444"/>
              </a:lnSpc>
            </a:pPr>
            <a:r>
              <a:rPr lang="zh-CN" altLang="en-US" sz="1333">
                <a:solidFill>
                  <a:srgbClr val="BCE8F2"/>
                </a:solidFill>
                <a:latin typeface="方正正纤黑简体" pitchFamily="2" charset="-122"/>
                <a:ea typeface="方正正纤黑简体" pitchFamily="2" charset="-122"/>
              </a:rPr>
              <a:t>单击添加文字</a:t>
            </a:r>
            <a:endParaRPr lang="en-US" altLang="zh-CN" sz="1333">
              <a:solidFill>
                <a:srgbClr val="BCE8F2"/>
              </a:solidFill>
              <a:latin typeface="方正正纤黑简体" pitchFamily="2" charset="-122"/>
              <a:ea typeface="方正正纤黑简体" pitchFamily="2" charset="-122"/>
            </a:endParaRPr>
          </a:p>
        </p:txBody>
      </p:sp>
      <p:sp>
        <p:nvSpPr>
          <p:cNvPr id="18" name="Text Box 8"/>
          <p:cNvSpPr txBox="1">
            <a:spLocks noChangeArrowheads="1"/>
          </p:cNvSpPr>
          <p:nvPr/>
        </p:nvSpPr>
        <p:spPr bwMode="white">
          <a:xfrm>
            <a:off x="1141237" y="4120444"/>
            <a:ext cx="2060222" cy="707886"/>
          </a:xfrm>
          <a:prstGeom prst="rect">
            <a:avLst/>
          </a:prstGeom>
          <a:noFill/>
          <a:ln w="9525">
            <a:noFill/>
            <a:miter lim="800000"/>
            <a:headEnd/>
            <a:tailEnd/>
          </a:ln>
        </p:spPr>
        <p:txBody>
          <a:bodyPr>
            <a:spAutoFit/>
          </a:bodyPr>
          <a:lstStyle/>
          <a:p>
            <a:pPr>
              <a:lnSpc>
                <a:spcPts val="2444"/>
              </a:lnSpc>
            </a:pPr>
            <a:r>
              <a:rPr lang="zh-CN" altLang="en-US" sz="1333">
                <a:solidFill>
                  <a:srgbClr val="BCE8F2"/>
                </a:solidFill>
                <a:latin typeface="方正正纤黑简体" pitchFamily="2" charset="-122"/>
                <a:ea typeface="方正正纤黑简体" pitchFamily="2" charset="-122"/>
              </a:rPr>
              <a:t>单击添加文字</a:t>
            </a:r>
            <a:endParaRPr lang="en-US" altLang="zh-CN" sz="1333">
              <a:solidFill>
                <a:srgbClr val="BCE8F2"/>
              </a:solidFill>
              <a:latin typeface="方正正纤黑简体" pitchFamily="2" charset="-122"/>
              <a:ea typeface="方正正纤黑简体" pitchFamily="2" charset="-122"/>
            </a:endParaRPr>
          </a:p>
          <a:p>
            <a:pPr>
              <a:lnSpc>
                <a:spcPts val="2444"/>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sp>
        <p:nvSpPr>
          <p:cNvPr id="19" name="Text Box 8"/>
          <p:cNvSpPr txBox="1">
            <a:spLocks noChangeArrowheads="1"/>
          </p:cNvSpPr>
          <p:nvPr/>
        </p:nvSpPr>
        <p:spPr bwMode="white">
          <a:xfrm>
            <a:off x="3420181" y="4120444"/>
            <a:ext cx="2060222" cy="707886"/>
          </a:xfrm>
          <a:prstGeom prst="rect">
            <a:avLst/>
          </a:prstGeom>
          <a:noFill/>
          <a:ln w="9525">
            <a:noFill/>
            <a:miter lim="800000"/>
            <a:headEnd/>
            <a:tailEnd/>
          </a:ln>
        </p:spPr>
        <p:txBody>
          <a:bodyPr>
            <a:spAutoFit/>
          </a:bodyPr>
          <a:lstStyle/>
          <a:p>
            <a:pPr algn="r">
              <a:lnSpc>
                <a:spcPts val="2444"/>
              </a:lnSpc>
            </a:pPr>
            <a:r>
              <a:rPr lang="zh-CN" altLang="en-US" sz="1333">
                <a:solidFill>
                  <a:srgbClr val="BCE8F2"/>
                </a:solidFill>
                <a:latin typeface="方正正纤黑简体" pitchFamily="2" charset="-122"/>
                <a:ea typeface="方正正纤黑简体" pitchFamily="2" charset="-122"/>
              </a:rPr>
              <a:t>单击添加文字</a:t>
            </a:r>
            <a:endParaRPr lang="en-US" altLang="zh-CN" sz="1333">
              <a:solidFill>
                <a:srgbClr val="BCE8F2"/>
              </a:solidFill>
              <a:latin typeface="方正正纤黑简体" pitchFamily="2" charset="-122"/>
              <a:ea typeface="方正正纤黑简体" pitchFamily="2" charset="-122"/>
            </a:endParaRPr>
          </a:p>
          <a:p>
            <a:pPr algn="r">
              <a:lnSpc>
                <a:spcPts val="2444"/>
              </a:lnSpc>
            </a:pPr>
            <a:r>
              <a:rPr lang="zh-CN" altLang="en-US" sz="1333">
                <a:solidFill>
                  <a:srgbClr val="BCE8F2"/>
                </a:solidFill>
                <a:latin typeface="方正正纤黑简体" pitchFamily="2" charset="-122"/>
                <a:ea typeface="方正正纤黑简体" pitchFamily="2" charset="-122"/>
              </a:rPr>
              <a:t>单击此处添加文字</a:t>
            </a:r>
            <a:endParaRPr lang="en-US" altLang="zh-CN" sz="1333">
              <a:solidFill>
                <a:srgbClr val="BCE8F2"/>
              </a:solidFill>
              <a:latin typeface="方正正纤黑简体" pitchFamily="2" charset="-122"/>
              <a:ea typeface="方正正纤黑简体" pitchFamily="2" charset="-122"/>
            </a:endParaRPr>
          </a:p>
        </p:txBody>
      </p:sp>
      <p:sp>
        <p:nvSpPr>
          <p:cNvPr id="20" name="TextBox 13"/>
          <p:cNvSpPr txBox="1">
            <a:spLocks noChangeArrowheads="1"/>
          </p:cNvSpPr>
          <p:nvPr/>
        </p:nvSpPr>
        <p:spPr bwMode="auto">
          <a:xfrm>
            <a:off x="2926302" y="-17901"/>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
        <p:nvSpPr>
          <p:cNvPr id="21" name="Freeform 3"/>
          <p:cNvSpPr>
            <a:spLocks/>
          </p:cNvSpPr>
          <p:nvPr/>
        </p:nvSpPr>
        <p:spPr bwMode="gray">
          <a:xfrm flipH="1">
            <a:off x="1021926" y="1257322"/>
            <a:ext cx="2144889" cy="1797402"/>
          </a:xfrm>
          <a:custGeom>
            <a:avLst/>
            <a:gdLst>
              <a:gd name="T0" fmla="*/ 669266262 w 1299"/>
              <a:gd name="T1" fmla="*/ 2147483647 h 1008"/>
              <a:gd name="T2" fmla="*/ 2147483647 w 1299"/>
              <a:gd name="T3" fmla="*/ 2147483647 h 1008"/>
              <a:gd name="T4" fmla="*/ 2147483647 w 1299"/>
              <a:gd name="T5" fmla="*/ 811127502 h 1008"/>
              <a:gd name="T6" fmla="*/ 2080687361 w 1299"/>
              <a:gd name="T7" fmla="*/ 0 h 1008"/>
              <a:gd name="T8" fmla="*/ 6626369 w 1299"/>
              <a:gd name="T9" fmla="*/ 0 h 1008"/>
              <a:gd name="T10" fmla="*/ 0 w 1299"/>
              <a:gd name="T11" fmla="*/ 1861729964 h 1008"/>
              <a:gd name="T12" fmla="*/ 669266262 w 1299"/>
              <a:gd name="T13" fmla="*/ 2147483647 h 10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noFill/>
          <a:ln w="12700" cmpd="sng">
            <a:solidFill>
              <a:schemeClr val="accent2"/>
            </a:solidFill>
            <a:round/>
            <a:headEnd/>
            <a:tailEnd/>
          </a:ln>
          <a:effectLst>
            <a:glow rad="88900">
              <a:schemeClr val="accent1">
                <a:alpha val="30000"/>
              </a:schemeClr>
            </a:glow>
          </a:effectLst>
          <a:extLst/>
        </p:spPr>
        <p:txBody>
          <a:bodyPr/>
          <a:lstStyle/>
          <a:p>
            <a:pPr>
              <a:defRPr/>
            </a:pPr>
            <a:endParaRPr lang="zh-CN" altLang="en-US">
              <a:ea typeface="宋体" pitchFamily="2" charset="-122"/>
            </a:endParaRPr>
          </a:p>
        </p:txBody>
      </p:sp>
      <p:sp>
        <p:nvSpPr>
          <p:cNvPr id="22" name="Freeform 4"/>
          <p:cNvSpPr>
            <a:spLocks/>
          </p:cNvSpPr>
          <p:nvPr/>
        </p:nvSpPr>
        <p:spPr bwMode="gray">
          <a:xfrm>
            <a:off x="3415523" y="1257322"/>
            <a:ext cx="2144889" cy="1797402"/>
          </a:xfrm>
          <a:custGeom>
            <a:avLst/>
            <a:gdLst>
              <a:gd name="T0" fmla="*/ 669266262 w 1299"/>
              <a:gd name="T1" fmla="*/ 2147483647 h 1008"/>
              <a:gd name="T2" fmla="*/ 2147483647 w 1299"/>
              <a:gd name="T3" fmla="*/ 2147483647 h 1008"/>
              <a:gd name="T4" fmla="*/ 2147483647 w 1299"/>
              <a:gd name="T5" fmla="*/ 811127502 h 1008"/>
              <a:gd name="T6" fmla="*/ 2080687361 w 1299"/>
              <a:gd name="T7" fmla="*/ 0 h 1008"/>
              <a:gd name="T8" fmla="*/ 6626369 w 1299"/>
              <a:gd name="T9" fmla="*/ 0 h 1008"/>
              <a:gd name="T10" fmla="*/ 0 w 1299"/>
              <a:gd name="T11" fmla="*/ 1861729964 h 1008"/>
              <a:gd name="T12" fmla="*/ 669266262 w 1299"/>
              <a:gd name="T13" fmla="*/ 2147483647 h 10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noFill/>
          <a:ln w="12700" cmpd="sng">
            <a:solidFill>
              <a:schemeClr val="accent2"/>
            </a:solidFill>
            <a:round/>
            <a:headEnd/>
            <a:tailEnd/>
          </a:ln>
          <a:effectLst>
            <a:glow rad="88900">
              <a:schemeClr val="accent1">
                <a:alpha val="30000"/>
              </a:schemeClr>
            </a:glow>
          </a:effectLst>
          <a:extLst/>
        </p:spPr>
        <p:txBody>
          <a:bodyPr/>
          <a:lstStyle/>
          <a:p>
            <a:pPr>
              <a:defRPr/>
            </a:pPr>
            <a:endParaRPr lang="zh-CN" altLang="en-US">
              <a:ea typeface="宋体" pitchFamily="2" charset="-122"/>
            </a:endParaRPr>
          </a:p>
        </p:txBody>
      </p:sp>
      <p:sp>
        <p:nvSpPr>
          <p:cNvPr id="23" name="Freeform 5"/>
          <p:cNvSpPr>
            <a:spLocks/>
          </p:cNvSpPr>
          <p:nvPr/>
        </p:nvSpPr>
        <p:spPr bwMode="gray">
          <a:xfrm>
            <a:off x="1021926" y="3352823"/>
            <a:ext cx="2144889" cy="1795640"/>
          </a:xfrm>
          <a:custGeom>
            <a:avLst/>
            <a:gdLst>
              <a:gd name="T0" fmla="*/ 669266262 w 1299"/>
              <a:gd name="T1" fmla="*/ 2147483647 h 1008"/>
              <a:gd name="T2" fmla="*/ 2147483647 w 1299"/>
              <a:gd name="T3" fmla="*/ 2147483647 h 1008"/>
              <a:gd name="T4" fmla="*/ 2147483647 w 1299"/>
              <a:gd name="T5" fmla="*/ 810330146 h 1008"/>
              <a:gd name="T6" fmla="*/ 2080687361 w 1299"/>
              <a:gd name="T7" fmla="*/ 0 h 1008"/>
              <a:gd name="T8" fmla="*/ 6626369 w 1299"/>
              <a:gd name="T9" fmla="*/ 0 h 1008"/>
              <a:gd name="T10" fmla="*/ 0 w 1299"/>
              <a:gd name="T11" fmla="*/ 1859901919 h 1008"/>
              <a:gd name="T12" fmla="*/ 669266262 w 1299"/>
              <a:gd name="T13" fmla="*/ 2147483647 h 10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noFill/>
          <a:ln w="12700" cmpd="sng">
            <a:solidFill>
              <a:schemeClr val="accent2"/>
            </a:solidFill>
            <a:round/>
            <a:headEnd/>
            <a:tailEnd/>
          </a:ln>
          <a:effectLst>
            <a:glow rad="88900">
              <a:schemeClr val="accent1">
                <a:alpha val="30000"/>
              </a:schemeClr>
            </a:glow>
          </a:effectLst>
          <a:extLst/>
        </p:spPr>
        <p:txBody>
          <a:bodyPr/>
          <a:lstStyle/>
          <a:p>
            <a:pPr>
              <a:defRPr/>
            </a:pPr>
            <a:endParaRPr lang="zh-CN" altLang="en-US">
              <a:ea typeface="宋体" pitchFamily="2" charset="-122"/>
            </a:endParaRPr>
          </a:p>
        </p:txBody>
      </p:sp>
      <p:sp>
        <p:nvSpPr>
          <p:cNvPr id="24" name="Freeform 6"/>
          <p:cNvSpPr>
            <a:spLocks/>
          </p:cNvSpPr>
          <p:nvPr/>
        </p:nvSpPr>
        <p:spPr bwMode="gray">
          <a:xfrm flipH="1">
            <a:off x="3415523" y="3352823"/>
            <a:ext cx="2144889" cy="1795640"/>
          </a:xfrm>
          <a:custGeom>
            <a:avLst/>
            <a:gdLst>
              <a:gd name="T0" fmla="*/ 669266262 w 1299"/>
              <a:gd name="T1" fmla="*/ 2147483647 h 1008"/>
              <a:gd name="T2" fmla="*/ 2147483647 w 1299"/>
              <a:gd name="T3" fmla="*/ 2147483647 h 1008"/>
              <a:gd name="T4" fmla="*/ 2147483647 w 1299"/>
              <a:gd name="T5" fmla="*/ 810330146 h 1008"/>
              <a:gd name="T6" fmla="*/ 2080687361 w 1299"/>
              <a:gd name="T7" fmla="*/ 0 h 1008"/>
              <a:gd name="T8" fmla="*/ 6626369 w 1299"/>
              <a:gd name="T9" fmla="*/ 0 h 1008"/>
              <a:gd name="T10" fmla="*/ 0 w 1299"/>
              <a:gd name="T11" fmla="*/ 1859901919 h 1008"/>
              <a:gd name="T12" fmla="*/ 669266262 w 1299"/>
              <a:gd name="T13" fmla="*/ 2147483647 h 10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noFill/>
          <a:ln w="12700" cmpd="sng">
            <a:solidFill>
              <a:schemeClr val="accent2"/>
            </a:solidFill>
            <a:round/>
            <a:headEnd/>
            <a:tailEnd/>
          </a:ln>
          <a:effectLst>
            <a:glow rad="88900">
              <a:schemeClr val="accent1">
                <a:alpha val="30000"/>
              </a:schemeClr>
            </a:glow>
          </a:effectLst>
          <a:extLst/>
        </p:spPr>
        <p:txBody>
          <a:bodyPr/>
          <a:lstStyle/>
          <a:p>
            <a:pPr>
              <a:defRPr/>
            </a:pPr>
            <a:endParaRPr lang="zh-CN" altLang="en-US">
              <a:ea typeface="宋体" pitchFamily="2" charset="-122"/>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 presetClass="entr" presetSubtype="9"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0-#ppt_h/2"/>
                                          </p:val>
                                        </p:tav>
                                        <p:tav tm="100000">
                                          <p:val>
                                            <p:strVal val="#ppt_y"/>
                                          </p:val>
                                        </p:tav>
                                      </p:tavLst>
                                    </p:anim>
                                  </p:childTnLst>
                                </p:cTn>
                              </p:par>
                              <p:par>
                                <p:cTn id="15" presetID="2" presetClass="entr" presetSubtype="3"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1+#ppt_w/2"/>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par>
                                <p:cTn id="19" presetID="2" presetClass="entr" presetSubtype="12"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6"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1+#ppt_w/2"/>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10" presetClass="entr" presetSubtype="0" repeatCount="300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300"/>
                                        <p:tgtEl>
                                          <p:spTgt spid="21"/>
                                        </p:tgtEl>
                                      </p:cBhvr>
                                    </p:animEffect>
                                  </p:childTnLst>
                                </p:cTn>
                              </p:par>
                              <p:par>
                                <p:cTn id="31" presetID="10" presetClass="entr" presetSubtype="0" repeatCount="300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300"/>
                                        <p:tgtEl>
                                          <p:spTgt spid="22"/>
                                        </p:tgtEl>
                                      </p:cBhvr>
                                    </p:animEffect>
                                  </p:childTnLst>
                                </p:cTn>
                              </p:par>
                              <p:par>
                                <p:cTn id="34" presetID="10" presetClass="entr" presetSubtype="0" repeatCount="300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300"/>
                                        <p:tgtEl>
                                          <p:spTgt spid="23"/>
                                        </p:tgtEl>
                                      </p:cBhvr>
                                    </p:animEffect>
                                  </p:childTnLst>
                                </p:cTn>
                              </p:par>
                              <p:par>
                                <p:cTn id="37" presetID="10" presetClass="entr" presetSubtype="0" repeatCount="300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300"/>
                                        <p:tgtEl>
                                          <p:spTgt spid="24"/>
                                        </p:tgtEl>
                                      </p:cBhvr>
                                    </p:animEffect>
                                  </p:childTnLst>
                                </p:cTn>
                              </p:par>
                            </p:childTnLst>
                          </p:cTn>
                        </p:par>
                        <p:par>
                          <p:cTn id="40" fill="hold" nodeType="afterGroup">
                            <p:stCondLst>
                              <p:cond delay="2400"/>
                            </p:stCondLst>
                            <p:childTnLst>
                              <p:par>
                                <p:cTn id="41" presetID="35"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000"/>
                                        <p:tgtEl>
                                          <p:spTgt spid="26"/>
                                        </p:tgtEl>
                                      </p:cBhvr>
                                    </p:animEffect>
                                    <p:anim calcmode="lin" valueType="num">
                                      <p:cBhvr>
                                        <p:cTn id="44" dur="2000" fill="hold"/>
                                        <p:tgtEl>
                                          <p:spTgt spid="26"/>
                                        </p:tgtEl>
                                        <p:attrNameLst>
                                          <p:attrName>style.rotation</p:attrName>
                                        </p:attrNameLst>
                                      </p:cBhvr>
                                      <p:tavLst>
                                        <p:tav tm="0">
                                          <p:val>
                                            <p:fltVal val="720"/>
                                          </p:val>
                                        </p:tav>
                                        <p:tav tm="100000">
                                          <p:val>
                                            <p:fltVal val="0"/>
                                          </p:val>
                                        </p:tav>
                                      </p:tavLst>
                                    </p:anim>
                                    <p:anim calcmode="lin" valueType="num">
                                      <p:cBhvr>
                                        <p:cTn id="45" dur="2000" fill="hold"/>
                                        <p:tgtEl>
                                          <p:spTgt spid="26"/>
                                        </p:tgtEl>
                                        <p:attrNameLst>
                                          <p:attrName>ppt_h</p:attrName>
                                        </p:attrNameLst>
                                      </p:cBhvr>
                                      <p:tavLst>
                                        <p:tav tm="0">
                                          <p:val>
                                            <p:fltVal val="0"/>
                                          </p:val>
                                        </p:tav>
                                        <p:tav tm="100000">
                                          <p:val>
                                            <p:strVal val="#ppt_h"/>
                                          </p:val>
                                        </p:tav>
                                      </p:tavLst>
                                    </p:anim>
                                    <p:anim calcmode="lin" valueType="num">
                                      <p:cBhvr>
                                        <p:cTn id="46" dur="2000" fill="hold"/>
                                        <p:tgtEl>
                                          <p:spTgt spid="26"/>
                                        </p:tgtEl>
                                        <p:attrNameLst>
                                          <p:attrName>ppt_w</p:attrName>
                                        </p:attrNameLst>
                                      </p:cBhvr>
                                      <p:tavLst>
                                        <p:tav tm="0">
                                          <p:val>
                                            <p:fltVal val="0"/>
                                          </p:val>
                                        </p:tav>
                                        <p:tav tm="100000">
                                          <p:val>
                                            <p:strVal val="#ppt_w"/>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400"/>
                                        <p:tgtEl>
                                          <p:spTgt spid="7"/>
                                        </p:tgtEl>
                                      </p:cBhvr>
                                    </p:animEffect>
                                  </p:childTnLst>
                                </p:cTn>
                              </p:par>
                              <p:par>
                                <p:cTn id="50" presetID="10" presetClass="entr" presetSubtype="0" fill="hold" grpId="0" nodeType="withEffect">
                                  <p:stCondLst>
                                    <p:cond delay="70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70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70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par>
                          <p:cTn id="59" fill="hold" nodeType="afterGroup">
                            <p:stCondLst>
                              <p:cond delay="4400"/>
                            </p:stCondLst>
                            <p:childTnLst>
                              <p:par>
                                <p:cTn id="60" presetID="42" presetClass="entr" presetSubtype="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a:grpSpLocks/>
          </p:cNvGrpSpPr>
          <p:nvPr/>
        </p:nvGrpSpPr>
        <p:grpSpPr bwMode="auto">
          <a:xfrm>
            <a:off x="3374321" y="3388430"/>
            <a:ext cx="2028472" cy="2028472"/>
            <a:chOff x="3134771" y="3287805"/>
            <a:chExt cx="1826677" cy="1826677"/>
          </a:xfrm>
        </p:grpSpPr>
        <p:sp>
          <p:nvSpPr>
            <p:cNvPr id="3" name="泪滴形 2"/>
            <p:cNvSpPr/>
            <p:nvPr/>
          </p:nvSpPr>
          <p:spPr>
            <a:xfrm rot="2846852">
              <a:off x="3134771" y="3287805"/>
              <a:ext cx="1826677" cy="1826677"/>
            </a:xfrm>
            <a:prstGeom prst="teardrop">
              <a:avLst/>
            </a:prstGeom>
            <a:noFill/>
            <a:ln w="12700" cmpd="sng">
              <a:solidFill>
                <a:schemeClr val="accent2"/>
              </a:solidFill>
              <a:round/>
              <a:headEnd/>
              <a:tailEnd/>
            </a:ln>
            <a:effectLst>
              <a:glow rad="88900">
                <a:schemeClr val="accent1">
                  <a:alpha val="30000"/>
                </a:schemeClr>
              </a:glow>
            </a:effectLst>
          </p:spPr>
          <p:txBody>
            <a:bodyPr anchor="ctr"/>
            <a:lstStyle/>
            <a:p>
              <a:pPr algn="ctr" fontAlgn="auto">
                <a:spcBef>
                  <a:spcPts val="0"/>
                </a:spcBef>
                <a:spcAft>
                  <a:spcPts val="0"/>
                </a:spcAft>
                <a:defRPr/>
              </a:pPr>
              <a:endParaRPr lang="en-US" kern="0">
                <a:solidFill>
                  <a:sysClr val="window" lastClr="CCE8CF"/>
                </a:solidFill>
                <a:latin typeface="Calibri"/>
                <a:ea typeface="+mn-ea"/>
              </a:endParaRPr>
            </a:p>
          </p:txBody>
        </p:sp>
        <p:sp>
          <p:nvSpPr>
            <p:cNvPr id="59413" name="TextBox 9"/>
            <p:cNvSpPr txBox="1">
              <a:spLocks noChangeArrowheads="1"/>
            </p:cNvSpPr>
            <p:nvPr/>
          </p:nvSpPr>
          <p:spPr bwMode="auto">
            <a:xfrm flipH="1">
              <a:off x="3850511" y="3838711"/>
              <a:ext cx="943012" cy="945342"/>
            </a:xfrm>
            <a:prstGeom prst="rect">
              <a:avLst/>
            </a:prstGeom>
            <a:noFill/>
          </p:spPr>
          <p:txBody>
            <a:bodyPr>
              <a:spAutoFit/>
            </a:bodyPr>
            <a:lstStyle>
              <a:defPPr>
                <a:defRPr lang="zh-CN"/>
              </a:defPPr>
              <a:lvl1pPr algn="just">
                <a:defRPr sz="11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3111" b="1" dirty="0"/>
                <a:t>输入</a:t>
              </a:r>
              <a:endParaRPr lang="en-US" altLang="zh-CN" sz="3111" b="1" dirty="0"/>
            </a:p>
            <a:p>
              <a:r>
                <a:rPr lang="zh-CN" altLang="en-US" sz="3111" b="1" dirty="0"/>
                <a:t>文本</a:t>
              </a:r>
              <a:endParaRPr lang="zh-CN" altLang="en-US" sz="3111" b="1" dirty="0"/>
            </a:p>
          </p:txBody>
        </p:sp>
      </p:grpSp>
      <p:grpSp>
        <p:nvGrpSpPr>
          <p:cNvPr id="18" name="组合 17"/>
          <p:cNvGrpSpPr>
            <a:grpSpLocks/>
          </p:cNvGrpSpPr>
          <p:nvPr/>
        </p:nvGrpSpPr>
        <p:grpSpPr bwMode="auto">
          <a:xfrm>
            <a:off x="1485132" y="2460627"/>
            <a:ext cx="2698815" cy="2903359"/>
            <a:chOff x="1434860" y="2452991"/>
            <a:chExt cx="2429875" cy="2613786"/>
          </a:xfrm>
        </p:grpSpPr>
        <p:sp>
          <p:nvSpPr>
            <p:cNvPr id="15" name="泪滴形 14"/>
            <p:cNvSpPr/>
            <p:nvPr/>
          </p:nvSpPr>
          <p:spPr>
            <a:xfrm rot="16200000">
              <a:off x="1449326" y="2651369"/>
              <a:ext cx="2415293" cy="2415524"/>
            </a:xfrm>
            <a:prstGeom prst="teardrop">
              <a:avLst/>
            </a:prstGeom>
            <a:solidFill>
              <a:schemeClr val="accent1"/>
            </a:solidFill>
            <a:ln w="25400" cap="flat" cmpd="sng" algn="ctr">
              <a:noFill/>
              <a:prstDash val="solid"/>
            </a:ln>
            <a:effectLst/>
          </p:spPr>
          <p:txBody>
            <a:bodyPr anchor="ctr"/>
            <a:lstStyle/>
            <a:p>
              <a:pPr algn="ctr" fontAlgn="auto">
                <a:spcBef>
                  <a:spcPts val="0"/>
                </a:spcBef>
                <a:spcAft>
                  <a:spcPts val="0"/>
                </a:spcAft>
                <a:defRPr/>
              </a:pPr>
              <a:endParaRPr lang="en-US" kern="0">
                <a:solidFill>
                  <a:sysClr val="window" lastClr="CCE8CF"/>
                </a:solidFill>
                <a:latin typeface="Calibri"/>
                <a:ea typeface="+mn-ea"/>
              </a:endParaRPr>
            </a:p>
          </p:txBody>
        </p:sp>
        <p:sp>
          <p:nvSpPr>
            <p:cNvPr id="13" name="TextBox 12"/>
            <p:cNvSpPr txBox="1"/>
            <p:nvPr/>
          </p:nvSpPr>
          <p:spPr>
            <a:xfrm rot="18848674" flipH="1">
              <a:off x="1207872" y="2679979"/>
              <a:ext cx="1152862" cy="698885"/>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lnSpc>
                  <a:spcPct val="100000"/>
                </a:lnSpc>
                <a:spcBef>
                  <a:spcPts val="0"/>
                </a:spcBef>
                <a:spcAft>
                  <a:spcPts val="0"/>
                </a:spcAft>
                <a:defRPr/>
              </a:pPr>
              <a:r>
                <a:rPr lang="en-US" altLang="zh-CN" sz="4444" dirty="0">
                  <a:solidFill>
                    <a:schemeClr val="accent3"/>
                  </a:solidFill>
                  <a:latin typeface="Arial Rounded MT Bold" pitchFamily="34" charset="0"/>
                  <a:cs typeface="Times New Roman" pitchFamily="18" charset="0"/>
                </a:rPr>
                <a:t>02</a:t>
              </a:r>
              <a:endParaRPr lang="zh-CN" altLang="en-US" sz="4444" dirty="0">
                <a:solidFill>
                  <a:schemeClr val="accent3"/>
                </a:solidFill>
                <a:latin typeface="Arial Rounded MT Bold" pitchFamily="34" charset="0"/>
                <a:cs typeface="Times New Roman" pitchFamily="18" charset="0"/>
              </a:endParaRPr>
            </a:p>
          </p:txBody>
        </p:sp>
        <p:sp>
          <p:nvSpPr>
            <p:cNvPr id="16" name="椭圆 15"/>
            <p:cNvSpPr/>
            <p:nvPr/>
          </p:nvSpPr>
          <p:spPr>
            <a:xfrm>
              <a:off x="1550850" y="2775346"/>
              <a:ext cx="2190011" cy="2188214"/>
            </a:xfrm>
            <a:custGeom>
              <a:avLst/>
              <a:gdLst/>
              <a:ahLst/>
              <a:cxnLst/>
              <a:rect l="l" t="t" r="r" b="b"/>
              <a:pathLst>
                <a:path w="2189028" h="2189028">
                  <a:moveTo>
                    <a:pt x="1094514" y="0"/>
                  </a:moveTo>
                  <a:cubicBezTo>
                    <a:pt x="1698997" y="0"/>
                    <a:pt x="2189028" y="490031"/>
                    <a:pt x="2189028" y="1094514"/>
                  </a:cubicBezTo>
                  <a:cubicBezTo>
                    <a:pt x="2189028" y="1698997"/>
                    <a:pt x="1698997" y="2189028"/>
                    <a:pt x="1094514" y="2189028"/>
                  </a:cubicBezTo>
                  <a:cubicBezTo>
                    <a:pt x="490031" y="2189028"/>
                    <a:pt x="0" y="1698997"/>
                    <a:pt x="0" y="1094514"/>
                  </a:cubicBezTo>
                  <a:cubicBezTo>
                    <a:pt x="0" y="979754"/>
                    <a:pt x="17662" y="869119"/>
                    <a:pt x="50599" y="765237"/>
                  </a:cubicBezTo>
                  <a:lnTo>
                    <a:pt x="765236" y="50599"/>
                  </a:lnTo>
                  <a:cubicBezTo>
                    <a:pt x="869119" y="17662"/>
                    <a:pt x="979754" y="0"/>
                    <a:pt x="10945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409" name="TextBox 10"/>
            <p:cNvSpPr txBox="1">
              <a:spLocks noChangeArrowheads="1"/>
            </p:cNvSpPr>
            <p:nvPr/>
          </p:nvSpPr>
          <p:spPr bwMode="auto">
            <a:xfrm rot="18731526">
              <a:off x="1761655" y="3514201"/>
              <a:ext cx="1790664" cy="760426"/>
            </a:xfrm>
            <a:prstGeom prst="rect">
              <a:avLst/>
            </a:prstGeom>
            <a:noFill/>
          </p:spPr>
          <p:txBody>
            <a:bodyPr>
              <a:spAutoFit/>
            </a:bodyPr>
            <a:lstStyle>
              <a:defPPr>
                <a:defRPr lang="zh-CN"/>
              </a:defPPr>
              <a:lvl1pPr algn="just">
                <a:defRPr sz="11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222" dirty="0"/>
                <a:t>单击此处添加文字阐述，添加简短问题说明文字，具体说明文字在此处添加此处。</a:t>
              </a:r>
              <a:endParaRPr lang="en-US" altLang="zh-CN" sz="1222" dirty="0"/>
            </a:p>
          </p:txBody>
        </p:sp>
      </p:grpSp>
      <p:grpSp>
        <p:nvGrpSpPr>
          <p:cNvPr id="20" name="组合 19"/>
          <p:cNvGrpSpPr>
            <a:grpSpLocks/>
          </p:cNvGrpSpPr>
          <p:nvPr/>
        </p:nvGrpSpPr>
        <p:grpSpPr bwMode="auto">
          <a:xfrm>
            <a:off x="6731000" y="1550458"/>
            <a:ext cx="2030237" cy="2028472"/>
            <a:chOff x="3134771" y="3287805"/>
            <a:chExt cx="1826677" cy="1826677"/>
          </a:xfrm>
        </p:grpSpPr>
        <p:sp>
          <p:nvSpPr>
            <p:cNvPr id="21" name="泪滴形 20"/>
            <p:cNvSpPr/>
            <p:nvPr/>
          </p:nvSpPr>
          <p:spPr>
            <a:xfrm rot="2846852">
              <a:off x="3134771" y="3287805"/>
              <a:ext cx="1826677" cy="1826677"/>
            </a:xfrm>
            <a:prstGeom prst="teardrop">
              <a:avLst/>
            </a:prstGeom>
            <a:noFill/>
            <a:ln w="12700" cmpd="sng">
              <a:solidFill>
                <a:schemeClr val="accent2"/>
              </a:solidFill>
              <a:round/>
              <a:headEnd/>
              <a:tailEnd/>
            </a:ln>
            <a:effectLst>
              <a:glow rad="88900">
                <a:schemeClr val="accent1">
                  <a:alpha val="30000"/>
                </a:schemeClr>
              </a:glow>
            </a:effectLst>
          </p:spPr>
          <p:txBody>
            <a:bodyPr anchor="ctr"/>
            <a:lstStyle/>
            <a:p>
              <a:pPr algn="ctr" fontAlgn="auto">
                <a:spcBef>
                  <a:spcPts val="0"/>
                </a:spcBef>
                <a:spcAft>
                  <a:spcPts val="0"/>
                </a:spcAft>
                <a:defRPr/>
              </a:pPr>
              <a:endParaRPr lang="en-US" kern="0">
                <a:solidFill>
                  <a:sysClr val="window" lastClr="CCE8CF"/>
                </a:solidFill>
                <a:latin typeface="Calibri"/>
                <a:ea typeface="+mn-ea"/>
              </a:endParaRPr>
            </a:p>
          </p:txBody>
        </p:sp>
        <p:sp>
          <p:nvSpPr>
            <p:cNvPr id="59405" name="TextBox 21"/>
            <p:cNvSpPr txBox="1">
              <a:spLocks noChangeArrowheads="1"/>
            </p:cNvSpPr>
            <p:nvPr/>
          </p:nvSpPr>
          <p:spPr bwMode="auto">
            <a:xfrm flipH="1">
              <a:off x="3850511" y="3838711"/>
              <a:ext cx="943012" cy="945342"/>
            </a:xfrm>
            <a:prstGeom prst="rect">
              <a:avLst/>
            </a:prstGeom>
            <a:noFill/>
          </p:spPr>
          <p:txBody>
            <a:bodyPr>
              <a:spAutoFit/>
            </a:bodyPr>
            <a:lstStyle>
              <a:defPPr>
                <a:defRPr lang="zh-CN"/>
              </a:defPPr>
              <a:lvl1pPr algn="just">
                <a:defRPr sz="2800" b="1">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3111" dirty="0"/>
                <a:t>输入文本</a:t>
              </a:r>
            </a:p>
          </p:txBody>
        </p:sp>
      </p:grpSp>
      <p:grpSp>
        <p:nvGrpSpPr>
          <p:cNvPr id="23" name="组合 22"/>
          <p:cNvGrpSpPr>
            <a:grpSpLocks/>
          </p:cNvGrpSpPr>
          <p:nvPr/>
        </p:nvGrpSpPr>
        <p:grpSpPr bwMode="auto">
          <a:xfrm>
            <a:off x="4841812" y="622654"/>
            <a:ext cx="2700578" cy="2903360"/>
            <a:chOff x="1434857" y="2452990"/>
            <a:chExt cx="2429878" cy="2613787"/>
          </a:xfrm>
        </p:grpSpPr>
        <p:sp>
          <p:nvSpPr>
            <p:cNvPr id="24" name="泪滴形 23"/>
            <p:cNvSpPr/>
            <p:nvPr/>
          </p:nvSpPr>
          <p:spPr>
            <a:xfrm rot="16200000">
              <a:off x="1449320" y="2651363"/>
              <a:ext cx="2415293" cy="2415536"/>
            </a:xfrm>
            <a:prstGeom prst="teardrop">
              <a:avLst/>
            </a:prstGeom>
            <a:solidFill>
              <a:schemeClr val="accent1"/>
            </a:solidFill>
            <a:ln w="25400" cap="flat" cmpd="sng" algn="ctr">
              <a:noFill/>
              <a:prstDash val="solid"/>
            </a:ln>
            <a:effectLst/>
          </p:spPr>
          <p:txBody>
            <a:bodyPr anchor="ctr"/>
            <a:lstStyle/>
            <a:p>
              <a:pPr algn="ctr" fontAlgn="auto">
                <a:spcBef>
                  <a:spcPts val="0"/>
                </a:spcBef>
                <a:spcAft>
                  <a:spcPts val="0"/>
                </a:spcAft>
                <a:defRPr/>
              </a:pPr>
              <a:endParaRPr lang="en-US" kern="0">
                <a:solidFill>
                  <a:sysClr val="window" lastClr="CCE8CF"/>
                </a:solidFill>
                <a:latin typeface="Calibri"/>
                <a:ea typeface="+mn-ea"/>
              </a:endParaRPr>
            </a:p>
          </p:txBody>
        </p:sp>
        <p:sp>
          <p:nvSpPr>
            <p:cNvPr id="25" name="TextBox 24"/>
            <p:cNvSpPr txBox="1"/>
            <p:nvPr/>
          </p:nvSpPr>
          <p:spPr>
            <a:xfrm rot="18848674" flipH="1">
              <a:off x="1207641" y="2680206"/>
              <a:ext cx="1152862" cy="698430"/>
            </a:xfrm>
            <a:prstGeom prst="rect">
              <a:avLst/>
            </a:prstGeom>
            <a:noFill/>
          </p:spPr>
          <p:txBody>
            <a:bodyPr>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fontAlgn="auto">
                <a:lnSpc>
                  <a:spcPct val="100000"/>
                </a:lnSpc>
                <a:spcBef>
                  <a:spcPts val="0"/>
                </a:spcBef>
                <a:spcAft>
                  <a:spcPts val="0"/>
                </a:spcAft>
                <a:defRPr/>
              </a:pPr>
              <a:r>
                <a:rPr lang="en-US" altLang="zh-CN" sz="4444" dirty="0">
                  <a:solidFill>
                    <a:schemeClr val="accent3"/>
                  </a:solidFill>
                  <a:latin typeface="Arial Rounded MT Bold" pitchFamily="34" charset="0"/>
                  <a:cs typeface="Times New Roman" pitchFamily="18" charset="0"/>
                </a:rPr>
                <a:t>01</a:t>
              </a:r>
              <a:endParaRPr lang="zh-CN" altLang="en-US" sz="4444" dirty="0">
                <a:solidFill>
                  <a:schemeClr val="accent3"/>
                </a:solidFill>
                <a:latin typeface="Arial Rounded MT Bold" pitchFamily="34" charset="0"/>
                <a:cs typeface="Times New Roman" pitchFamily="18" charset="0"/>
              </a:endParaRPr>
            </a:p>
          </p:txBody>
        </p:sp>
        <p:sp>
          <p:nvSpPr>
            <p:cNvPr id="26" name="椭圆 15"/>
            <p:cNvSpPr/>
            <p:nvPr/>
          </p:nvSpPr>
          <p:spPr>
            <a:xfrm>
              <a:off x="1550771" y="2775346"/>
              <a:ext cx="2190171" cy="2188214"/>
            </a:xfrm>
            <a:custGeom>
              <a:avLst/>
              <a:gdLst/>
              <a:ahLst/>
              <a:cxnLst/>
              <a:rect l="l" t="t" r="r" b="b"/>
              <a:pathLst>
                <a:path w="2189028" h="2189028">
                  <a:moveTo>
                    <a:pt x="1094514" y="0"/>
                  </a:moveTo>
                  <a:cubicBezTo>
                    <a:pt x="1698997" y="0"/>
                    <a:pt x="2189028" y="490031"/>
                    <a:pt x="2189028" y="1094514"/>
                  </a:cubicBezTo>
                  <a:cubicBezTo>
                    <a:pt x="2189028" y="1698997"/>
                    <a:pt x="1698997" y="2189028"/>
                    <a:pt x="1094514" y="2189028"/>
                  </a:cubicBezTo>
                  <a:cubicBezTo>
                    <a:pt x="490031" y="2189028"/>
                    <a:pt x="0" y="1698997"/>
                    <a:pt x="0" y="1094514"/>
                  </a:cubicBezTo>
                  <a:cubicBezTo>
                    <a:pt x="0" y="979754"/>
                    <a:pt x="17662" y="869119"/>
                    <a:pt x="50599" y="765237"/>
                  </a:cubicBezTo>
                  <a:lnTo>
                    <a:pt x="765236" y="50599"/>
                  </a:lnTo>
                  <a:cubicBezTo>
                    <a:pt x="869119" y="17662"/>
                    <a:pt x="979754" y="0"/>
                    <a:pt x="10945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9401" name="TextBox 26"/>
            <p:cNvSpPr txBox="1">
              <a:spLocks noChangeArrowheads="1"/>
            </p:cNvSpPr>
            <p:nvPr/>
          </p:nvSpPr>
          <p:spPr bwMode="auto">
            <a:xfrm rot="18731526">
              <a:off x="1761655" y="3514447"/>
              <a:ext cx="1790664" cy="759930"/>
            </a:xfrm>
            <a:prstGeom prst="rect">
              <a:avLst/>
            </a:prstGeom>
            <a:noFill/>
          </p:spPr>
          <p:txBody>
            <a:bodyPr>
              <a:spAutoFit/>
            </a:bodyPr>
            <a:lstStyle>
              <a:defPPr>
                <a:defRPr lang="zh-CN"/>
              </a:defPPr>
              <a:lvl1pPr algn="just">
                <a:defRPr sz="1100">
                  <a:solidFill>
                    <a:schemeClr val="accent3">
                      <a:lumMod val="40000"/>
                      <a:lumOff val="60000"/>
                    </a:schemeClr>
                  </a:solidFill>
                  <a:latin typeface="微软雅黑" panose="020B0503020204020204" pitchFamily="34" charset="-122"/>
                  <a:ea typeface="微软雅黑" panose="020B0503020204020204" pitchFamily="34" charset="-122"/>
                </a:defRPr>
              </a:lvl1pPr>
            </a:lstStyle>
            <a:p>
              <a:r>
                <a:rPr lang="zh-CN" altLang="en-US" sz="1222" dirty="0"/>
                <a:t>单击此处添加文字阐述，添加简短问题说明文字，具体说明文字在此处添加此处。</a:t>
              </a:r>
              <a:endParaRPr lang="en-US" altLang="zh-CN" sz="1222" dirty="0"/>
            </a:p>
          </p:txBody>
        </p:sp>
      </p:grpSp>
      <p:sp>
        <p:nvSpPr>
          <p:cNvPr id="28" name="TextBox 13"/>
          <p:cNvSpPr txBox="1">
            <a:spLocks noChangeArrowheads="1"/>
          </p:cNvSpPr>
          <p:nvPr/>
        </p:nvSpPr>
        <p:spPr bwMode="auto">
          <a:xfrm>
            <a:off x="2926302" y="-42592"/>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2" presetClass="entr" presetSubtype="9"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1+#ppt_w/2"/>
                                          </p:val>
                                        </p:tav>
                                        <p:tav tm="100000">
                                          <p:val>
                                            <p:strVal val="#ppt_x"/>
                                          </p:val>
                                        </p:tav>
                                      </p:tavLst>
                                    </p:anim>
                                    <p:anim calcmode="lin" valueType="num">
                                      <p:cBhvr additive="base">
                                        <p:cTn id="17" dur="500" fill="hold"/>
                                        <p:tgtEl>
                                          <p:spTgt spid="20"/>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9"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 y="-317500"/>
            <a:ext cx="10146489" cy="6350000"/>
          </a:xfrm>
          <a:prstGeom prst="rect">
            <a:avLst/>
          </a:prstGeom>
        </p:spPr>
      </p:pic>
      <p:sp>
        <p:nvSpPr>
          <p:cNvPr id="897" name="矩形 896"/>
          <p:cNvSpPr/>
          <p:nvPr/>
        </p:nvSpPr>
        <p:spPr>
          <a:xfrm>
            <a:off x="5151774" y="2103484"/>
            <a:ext cx="3773084" cy="1118319"/>
          </a:xfrm>
          <a:prstGeom prst="rect">
            <a:avLst/>
          </a:prstGeom>
          <a:noFill/>
          <a:ln>
            <a:noFill/>
          </a:ln>
        </p:spPr>
        <p:txBody>
          <a:bodyPr wrap="none">
            <a:spAutoFit/>
          </a:bodyPr>
          <a:lstStyle/>
          <a:p>
            <a:pPr algn="ctr">
              <a:defRPr/>
            </a:pPr>
            <a:r>
              <a:rPr lang="zh-CN" altLang="en-US" sz="6667" b="1" spc="333" dirty="0">
                <a:solidFill>
                  <a:schemeClr val="accent3">
                    <a:lumMod val="60000"/>
                    <a:lumOff val="40000"/>
                  </a:schemeClr>
                </a:solidFill>
                <a:effectLst>
                  <a:glow rad="127000">
                    <a:schemeClr val="accent1">
                      <a:satMod val="175000"/>
                      <a:alpha val="30000"/>
                    </a:schemeClr>
                  </a:glow>
                </a:effectLst>
                <a:latin typeface="方正兰亭中粗黑_GBK" panose="02000000000000000000" pitchFamily="2" charset="-122"/>
                <a:ea typeface="方正兰亭中粗黑_GBK" panose="02000000000000000000" pitchFamily="2" charset="-122"/>
              </a:rPr>
              <a:t>感谢聆听</a:t>
            </a:r>
          </a:p>
        </p:txBody>
      </p:sp>
      <p:sp>
        <p:nvSpPr>
          <p:cNvPr id="898" name="矩形 897"/>
          <p:cNvSpPr/>
          <p:nvPr/>
        </p:nvSpPr>
        <p:spPr>
          <a:xfrm>
            <a:off x="6062999" y="1326213"/>
            <a:ext cx="1856598" cy="434286"/>
          </a:xfrm>
          <a:prstGeom prst="rect">
            <a:avLst/>
          </a:prstGeom>
          <a:ln>
            <a:noFill/>
          </a:ln>
        </p:spPr>
        <p:txBody>
          <a:bodyPr wrap="none">
            <a:spAutoFit/>
          </a:bodyPr>
          <a:lstStyle/>
          <a:p>
            <a:pPr algn="ctr">
              <a:defRPr/>
            </a:pPr>
            <a:r>
              <a:rPr lang="en-US" altLang="zh-CN" sz="2222" dirty="0">
                <a:solidFill>
                  <a:schemeClr val="accent3">
                    <a:lumMod val="40000"/>
                    <a:lumOff val="60000"/>
                  </a:schemeClr>
                </a:solidFill>
                <a:latin typeface="方正兰亭中黑_GBK" pitchFamily="2" charset="-122"/>
                <a:ea typeface="方正兰亭中黑_GBK" pitchFamily="2" charset="-122"/>
              </a:rPr>
              <a:t>Thank you!</a:t>
            </a:r>
            <a:endParaRPr lang="zh-CN" altLang="en-US" sz="2222" dirty="0">
              <a:solidFill>
                <a:schemeClr val="accent3">
                  <a:lumMod val="40000"/>
                  <a:lumOff val="60000"/>
                </a:schemeClr>
              </a:solidFill>
              <a:latin typeface="方正兰亭中黑_GBK" pitchFamily="2" charset="-122"/>
              <a:ea typeface="方正兰亭中黑_GBK" pitchFamily="2" charset="-122"/>
            </a:endParaRPr>
          </a:p>
        </p:txBody>
      </p:sp>
      <p:pic>
        <p:nvPicPr>
          <p:cNvPr id="134" name="图片 133"/>
          <p:cNvPicPr>
            <a:picLocks noChangeAspect="1"/>
          </p:cNvPicPr>
          <p:nvPr/>
        </p:nvPicPr>
        <p:blipFill>
          <a:blip r:embed="rId4"/>
          <a:srcRect/>
          <a:stretch>
            <a:fillRect/>
          </a:stretch>
        </p:blipFill>
        <p:spPr bwMode="auto">
          <a:xfrm>
            <a:off x="0" y="4291542"/>
            <a:ext cx="10160000" cy="1740958"/>
          </a:xfrm>
          <a:prstGeom prst="rect">
            <a:avLst/>
          </a:prstGeom>
          <a:noFill/>
          <a:ln w="9525">
            <a:noFill/>
            <a:miter lim="800000"/>
            <a:headEnd/>
            <a:tailEnd/>
          </a:ln>
        </p:spPr>
      </p:pic>
      <p:grpSp>
        <p:nvGrpSpPr>
          <p:cNvPr id="171" name="组合 170"/>
          <p:cNvGrpSpPr>
            <a:grpSpLocks/>
          </p:cNvGrpSpPr>
          <p:nvPr/>
        </p:nvGrpSpPr>
        <p:grpSpPr bwMode="auto">
          <a:xfrm>
            <a:off x="-396875" y="19404"/>
            <a:ext cx="10865557" cy="4427361"/>
            <a:chOff x="-717603" y="303795"/>
            <a:chExt cx="9779403" cy="3983462"/>
          </a:xfrm>
        </p:grpSpPr>
        <p:sp>
          <p:nvSpPr>
            <p:cNvPr id="61447" name="Freeform 5796"/>
            <p:cNvSpPr>
              <a:spLocks/>
            </p:cNvSpPr>
            <p:nvPr/>
          </p:nvSpPr>
          <p:spPr bwMode="auto">
            <a:xfrm>
              <a:off x="8195397" y="1683070"/>
              <a:ext cx="59752" cy="62243"/>
            </a:xfrm>
            <a:custGeom>
              <a:avLst/>
              <a:gdLst>
                <a:gd name="T0" fmla="*/ 2490 w 24"/>
                <a:gd name="T1" fmla="*/ 0 h 25"/>
                <a:gd name="T2" fmla="*/ 29876 w 24"/>
                <a:gd name="T3" fmla="*/ 27387 h 25"/>
                <a:gd name="T4" fmla="*/ 59752 w 24"/>
                <a:gd name="T5" fmla="*/ 4979 h 25"/>
                <a:gd name="T6" fmla="*/ 34855 w 24"/>
                <a:gd name="T7" fmla="*/ 32366 h 25"/>
                <a:gd name="T8" fmla="*/ 59752 w 24"/>
                <a:gd name="T9" fmla="*/ 62243 h 25"/>
                <a:gd name="T10" fmla="*/ 29876 w 24"/>
                <a:gd name="T11" fmla="*/ 37346 h 25"/>
                <a:gd name="T12" fmla="*/ 0 w 24"/>
                <a:gd name="T13" fmla="*/ 62243 h 25"/>
                <a:gd name="T14" fmla="*/ 24897 w 24"/>
                <a:gd name="T15" fmla="*/ 32366 h 25"/>
                <a:gd name="T16" fmla="*/ 2490 w 24"/>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5"/>
                <a:gd name="T29" fmla="*/ 24 w 24"/>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5">
                  <a:moveTo>
                    <a:pt x="1" y="0"/>
                  </a:moveTo>
                  <a:lnTo>
                    <a:pt x="12" y="11"/>
                  </a:lnTo>
                  <a:lnTo>
                    <a:pt x="24" y="2"/>
                  </a:lnTo>
                  <a:lnTo>
                    <a:pt x="14" y="13"/>
                  </a:lnTo>
                  <a:lnTo>
                    <a:pt x="24" y="25"/>
                  </a:lnTo>
                  <a:lnTo>
                    <a:pt x="12" y="15"/>
                  </a:lnTo>
                  <a:lnTo>
                    <a:pt x="0" y="25"/>
                  </a:lnTo>
                  <a:lnTo>
                    <a:pt x="10" y="13"/>
                  </a:lnTo>
                  <a:lnTo>
                    <a:pt x="1" y="0"/>
                  </a:lnTo>
                  <a:close/>
                </a:path>
              </a:pathLst>
            </a:custGeom>
            <a:solidFill>
              <a:schemeClr val="accent1"/>
            </a:solidFill>
            <a:ln w="9525">
              <a:noFill/>
              <a:round/>
              <a:headEnd/>
              <a:tailEnd/>
            </a:ln>
          </p:spPr>
          <p:txBody>
            <a:bodyPr/>
            <a:lstStyle/>
            <a:p>
              <a:endParaRPr lang="zh-CN" altLang="en-US"/>
            </a:p>
          </p:txBody>
        </p:sp>
        <p:sp>
          <p:nvSpPr>
            <p:cNvPr id="61448" name="Freeform 5797"/>
            <p:cNvSpPr>
              <a:spLocks/>
            </p:cNvSpPr>
            <p:nvPr/>
          </p:nvSpPr>
          <p:spPr bwMode="auto">
            <a:xfrm>
              <a:off x="1226828" y="3112137"/>
              <a:ext cx="62241" cy="62243"/>
            </a:xfrm>
            <a:custGeom>
              <a:avLst/>
              <a:gdLst>
                <a:gd name="T0" fmla="*/ 0 w 25"/>
                <a:gd name="T1" fmla="*/ 14938 h 25"/>
                <a:gd name="T2" fmla="*/ 27386 w 25"/>
                <a:gd name="T3" fmla="*/ 27387 h 25"/>
                <a:gd name="T4" fmla="*/ 47303 w 25"/>
                <a:gd name="T5" fmla="*/ 0 h 25"/>
                <a:gd name="T6" fmla="*/ 32365 w 25"/>
                <a:gd name="T7" fmla="*/ 29877 h 25"/>
                <a:gd name="T8" fmla="*/ 62241 w 25"/>
                <a:gd name="T9" fmla="*/ 47305 h 25"/>
                <a:gd name="T10" fmla="*/ 29876 w 25"/>
                <a:gd name="T11" fmla="*/ 34856 h 25"/>
                <a:gd name="T12" fmla="*/ 14938 w 25"/>
                <a:gd name="T13" fmla="*/ 62243 h 25"/>
                <a:gd name="T14" fmla="*/ 24896 w 25"/>
                <a:gd name="T15" fmla="*/ 32366 h 25"/>
                <a:gd name="T16" fmla="*/ 0 w 25"/>
                <a:gd name="T17" fmla="*/ 1493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5"/>
                <a:gd name="T29" fmla="*/ 25 w 25"/>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5">
                  <a:moveTo>
                    <a:pt x="0" y="6"/>
                  </a:moveTo>
                  <a:lnTo>
                    <a:pt x="11" y="11"/>
                  </a:lnTo>
                  <a:lnTo>
                    <a:pt x="19" y="0"/>
                  </a:lnTo>
                  <a:lnTo>
                    <a:pt x="13" y="12"/>
                  </a:lnTo>
                  <a:lnTo>
                    <a:pt x="25" y="19"/>
                  </a:lnTo>
                  <a:lnTo>
                    <a:pt x="12" y="14"/>
                  </a:lnTo>
                  <a:lnTo>
                    <a:pt x="6" y="25"/>
                  </a:lnTo>
                  <a:lnTo>
                    <a:pt x="10" y="13"/>
                  </a:lnTo>
                  <a:lnTo>
                    <a:pt x="0" y="6"/>
                  </a:lnTo>
                  <a:close/>
                </a:path>
              </a:pathLst>
            </a:custGeom>
            <a:solidFill>
              <a:schemeClr val="accent1"/>
            </a:solidFill>
            <a:ln w="9525">
              <a:noFill/>
              <a:round/>
              <a:headEnd/>
              <a:tailEnd/>
            </a:ln>
          </p:spPr>
          <p:txBody>
            <a:bodyPr/>
            <a:lstStyle/>
            <a:p>
              <a:endParaRPr lang="zh-CN" altLang="en-US"/>
            </a:p>
          </p:txBody>
        </p:sp>
        <p:sp>
          <p:nvSpPr>
            <p:cNvPr id="61449" name="Freeform 5798"/>
            <p:cNvSpPr>
              <a:spLocks/>
            </p:cNvSpPr>
            <p:nvPr/>
          </p:nvSpPr>
          <p:spPr bwMode="auto">
            <a:xfrm>
              <a:off x="2932249" y="1471448"/>
              <a:ext cx="67221" cy="69710"/>
            </a:xfrm>
            <a:custGeom>
              <a:avLst/>
              <a:gdLst>
                <a:gd name="T0" fmla="*/ 62242 w 27"/>
                <a:gd name="T1" fmla="*/ 0 h 28"/>
                <a:gd name="T2" fmla="*/ 34855 w 27"/>
                <a:gd name="T3" fmla="*/ 29876 h 28"/>
                <a:gd name="T4" fmla="*/ 0 w 27"/>
                <a:gd name="T5" fmla="*/ 4979 h 28"/>
                <a:gd name="T6" fmla="*/ 29876 w 27"/>
                <a:gd name="T7" fmla="*/ 34855 h 28"/>
                <a:gd name="T8" fmla="*/ 4979 w 27"/>
                <a:gd name="T9" fmla="*/ 69710 h 28"/>
                <a:gd name="T10" fmla="*/ 34855 w 27"/>
                <a:gd name="T11" fmla="*/ 39834 h 28"/>
                <a:gd name="T12" fmla="*/ 67221 w 27"/>
                <a:gd name="T13" fmla="*/ 62241 h 28"/>
                <a:gd name="T14" fmla="*/ 39835 w 27"/>
                <a:gd name="T15" fmla="*/ 34855 h 28"/>
                <a:gd name="T16" fmla="*/ 62242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8"/>
                <a:gd name="T29" fmla="*/ 27 w 27"/>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8">
                  <a:moveTo>
                    <a:pt x="25" y="0"/>
                  </a:moveTo>
                  <a:lnTo>
                    <a:pt x="14" y="12"/>
                  </a:lnTo>
                  <a:lnTo>
                    <a:pt x="0" y="2"/>
                  </a:lnTo>
                  <a:lnTo>
                    <a:pt x="12" y="14"/>
                  </a:lnTo>
                  <a:lnTo>
                    <a:pt x="2" y="28"/>
                  </a:lnTo>
                  <a:lnTo>
                    <a:pt x="14" y="16"/>
                  </a:lnTo>
                  <a:lnTo>
                    <a:pt x="27" y="25"/>
                  </a:lnTo>
                  <a:lnTo>
                    <a:pt x="16" y="14"/>
                  </a:lnTo>
                  <a:lnTo>
                    <a:pt x="25" y="0"/>
                  </a:lnTo>
                  <a:close/>
                </a:path>
              </a:pathLst>
            </a:custGeom>
            <a:solidFill>
              <a:schemeClr val="accent1"/>
            </a:solidFill>
            <a:ln w="9525">
              <a:noFill/>
              <a:round/>
              <a:headEnd/>
              <a:tailEnd/>
            </a:ln>
          </p:spPr>
          <p:txBody>
            <a:bodyPr/>
            <a:lstStyle/>
            <a:p>
              <a:endParaRPr lang="zh-CN" altLang="en-US"/>
            </a:p>
          </p:txBody>
        </p:sp>
        <p:sp>
          <p:nvSpPr>
            <p:cNvPr id="61450" name="Freeform 5799"/>
            <p:cNvSpPr>
              <a:spLocks/>
            </p:cNvSpPr>
            <p:nvPr/>
          </p:nvSpPr>
          <p:spPr bwMode="auto">
            <a:xfrm>
              <a:off x="2932249" y="1471448"/>
              <a:ext cx="67221" cy="69710"/>
            </a:xfrm>
            <a:custGeom>
              <a:avLst/>
              <a:gdLst>
                <a:gd name="T0" fmla="*/ 62242 w 27"/>
                <a:gd name="T1" fmla="*/ 0 h 28"/>
                <a:gd name="T2" fmla="*/ 34855 w 27"/>
                <a:gd name="T3" fmla="*/ 29876 h 28"/>
                <a:gd name="T4" fmla="*/ 0 w 27"/>
                <a:gd name="T5" fmla="*/ 4979 h 28"/>
                <a:gd name="T6" fmla="*/ 29876 w 27"/>
                <a:gd name="T7" fmla="*/ 34855 h 28"/>
                <a:gd name="T8" fmla="*/ 4979 w 27"/>
                <a:gd name="T9" fmla="*/ 69710 h 28"/>
                <a:gd name="T10" fmla="*/ 34855 w 27"/>
                <a:gd name="T11" fmla="*/ 39834 h 28"/>
                <a:gd name="T12" fmla="*/ 67221 w 27"/>
                <a:gd name="T13" fmla="*/ 62241 h 28"/>
                <a:gd name="T14" fmla="*/ 39835 w 27"/>
                <a:gd name="T15" fmla="*/ 34855 h 28"/>
                <a:gd name="T16" fmla="*/ 62242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8"/>
                <a:gd name="T29" fmla="*/ 27 w 27"/>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8">
                  <a:moveTo>
                    <a:pt x="25" y="0"/>
                  </a:moveTo>
                  <a:lnTo>
                    <a:pt x="14" y="12"/>
                  </a:lnTo>
                  <a:lnTo>
                    <a:pt x="0" y="2"/>
                  </a:lnTo>
                  <a:lnTo>
                    <a:pt x="12" y="14"/>
                  </a:lnTo>
                  <a:lnTo>
                    <a:pt x="2" y="28"/>
                  </a:lnTo>
                  <a:lnTo>
                    <a:pt x="14" y="16"/>
                  </a:lnTo>
                  <a:lnTo>
                    <a:pt x="27" y="25"/>
                  </a:lnTo>
                  <a:lnTo>
                    <a:pt x="16" y="14"/>
                  </a:lnTo>
                  <a:lnTo>
                    <a:pt x="25" y="0"/>
                  </a:lnTo>
                </a:path>
              </a:pathLst>
            </a:custGeom>
            <a:solidFill>
              <a:schemeClr val="accent1"/>
            </a:solidFill>
            <a:ln w="9525">
              <a:noFill/>
              <a:round/>
              <a:headEnd/>
              <a:tailEnd/>
            </a:ln>
          </p:spPr>
          <p:txBody>
            <a:bodyPr/>
            <a:lstStyle/>
            <a:p>
              <a:endParaRPr lang="zh-CN" altLang="en-US"/>
            </a:p>
          </p:txBody>
        </p:sp>
        <p:sp>
          <p:nvSpPr>
            <p:cNvPr id="61451" name="Freeform 5800"/>
            <p:cNvSpPr>
              <a:spLocks/>
            </p:cNvSpPr>
            <p:nvPr/>
          </p:nvSpPr>
          <p:spPr bwMode="auto">
            <a:xfrm>
              <a:off x="577026" y="2151126"/>
              <a:ext cx="109545" cy="104566"/>
            </a:xfrm>
            <a:custGeom>
              <a:avLst/>
              <a:gdLst>
                <a:gd name="T0" fmla="*/ 0 w 44"/>
                <a:gd name="T1" fmla="*/ 39835 h 42"/>
                <a:gd name="T2" fmla="*/ 49793 w 44"/>
                <a:gd name="T3" fmla="*/ 47304 h 42"/>
                <a:gd name="T4" fmla="*/ 67221 w 44"/>
                <a:gd name="T5" fmla="*/ 0 h 42"/>
                <a:gd name="T6" fmla="*/ 59752 w 44"/>
                <a:gd name="T7" fmla="*/ 49793 h 42"/>
                <a:gd name="T8" fmla="*/ 109545 w 44"/>
                <a:gd name="T9" fmla="*/ 64731 h 42"/>
                <a:gd name="T10" fmla="*/ 59752 w 44"/>
                <a:gd name="T11" fmla="*/ 57262 h 42"/>
                <a:gd name="T12" fmla="*/ 42324 w 44"/>
                <a:gd name="T13" fmla="*/ 104566 h 42"/>
                <a:gd name="T14" fmla="*/ 49793 w 44"/>
                <a:gd name="T15" fmla="*/ 54773 h 42"/>
                <a:gd name="T16" fmla="*/ 0 w 44"/>
                <a:gd name="T17" fmla="*/ 39835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42"/>
                <a:gd name="T29" fmla="*/ 44 w 44"/>
                <a:gd name="T30" fmla="*/ 42 h 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42">
                  <a:moveTo>
                    <a:pt x="0" y="16"/>
                  </a:moveTo>
                  <a:lnTo>
                    <a:pt x="20" y="19"/>
                  </a:lnTo>
                  <a:lnTo>
                    <a:pt x="27" y="0"/>
                  </a:lnTo>
                  <a:lnTo>
                    <a:pt x="24" y="20"/>
                  </a:lnTo>
                  <a:lnTo>
                    <a:pt x="44" y="26"/>
                  </a:lnTo>
                  <a:lnTo>
                    <a:pt x="24" y="23"/>
                  </a:lnTo>
                  <a:lnTo>
                    <a:pt x="17" y="42"/>
                  </a:lnTo>
                  <a:lnTo>
                    <a:pt x="20" y="22"/>
                  </a:lnTo>
                  <a:lnTo>
                    <a:pt x="0" y="16"/>
                  </a:lnTo>
                  <a:close/>
                </a:path>
              </a:pathLst>
            </a:custGeom>
            <a:solidFill>
              <a:schemeClr val="accent1"/>
            </a:solidFill>
            <a:ln w="9525">
              <a:noFill/>
              <a:round/>
              <a:headEnd/>
              <a:tailEnd/>
            </a:ln>
          </p:spPr>
          <p:txBody>
            <a:bodyPr/>
            <a:lstStyle/>
            <a:p>
              <a:endParaRPr lang="zh-CN" altLang="en-US"/>
            </a:p>
          </p:txBody>
        </p:sp>
        <p:sp>
          <p:nvSpPr>
            <p:cNvPr id="61452" name="Freeform 5801"/>
            <p:cNvSpPr>
              <a:spLocks/>
            </p:cNvSpPr>
            <p:nvPr/>
          </p:nvSpPr>
          <p:spPr bwMode="auto">
            <a:xfrm>
              <a:off x="1025163" y="1895935"/>
              <a:ext cx="44814" cy="47306"/>
            </a:xfrm>
            <a:custGeom>
              <a:avLst/>
              <a:gdLst>
                <a:gd name="T0" fmla="*/ 0 w 18"/>
                <a:gd name="T1" fmla="*/ 22408 h 19"/>
                <a:gd name="T2" fmla="*/ 22407 w 18"/>
                <a:gd name="T3" fmla="*/ 22408 h 19"/>
                <a:gd name="T4" fmla="*/ 27386 w 18"/>
                <a:gd name="T5" fmla="*/ 0 h 19"/>
                <a:gd name="T6" fmla="*/ 24897 w 18"/>
                <a:gd name="T7" fmla="*/ 22408 h 19"/>
                <a:gd name="T8" fmla="*/ 44814 w 18"/>
                <a:gd name="T9" fmla="*/ 27388 h 19"/>
                <a:gd name="T10" fmla="*/ 24897 w 18"/>
                <a:gd name="T11" fmla="*/ 27388 h 19"/>
                <a:gd name="T12" fmla="*/ 17428 w 18"/>
                <a:gd name="T13" fmla="*/ 47306 h 19"/>
                <a:gd name="T14" fmla="*/ 22407 w 18"/>
                <a:gd name="T15" fmla="*/ 27388 h 19"/>
                <a:gd name="T16" fmla="*/ 0 w 18"/>
                <a:gd name="T17" fmla="*/ 22408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9"/>
                <a:gd name="T29" fmla="*/ 18 w 1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9">
                  <a:moveTo>
                    <a:pt x="0" y="9"/>
                  </a:moveTo>
                  <a:lnTo>
                    <a:pt x="9" y="9"/>
                  </a:lnTo>
                  <a:lnTo>
                    <a:pt x="11" y="0"/>
                  </a:lnTo>
                  <a:lnTo>
                    <a:pt x="10" y="9"/>
                  </a:lnTo>
                  <a:lnTo>
                    <a:pt x="18" y="11"/>
                  </a:lnTo>
                  <a:lnTo>
                    <a:pt x="10" y="11"/>
                  </a:lnTo>
                  <a:lnTo>
                    <a:pt x="7" y="19"/>
                  </a:lnTo>
                  <a:lnTo>
                    <a:pt x="9" y="11"/>
                  </a:lnTo>
                  <a:lnTo>
                    <a:pt x="0" y="9"/>
                  </a:lnTo>
                  <a:close/>
                </a:path>
              </a:pathLst>
            </a:custGeom>
            <a:solidFill>
              <a:schemeClr val="accent1"/>
            </a:solidFill>
            <a:ln w="9525">
              <a:noFill/>
              <a:round/>
              <a:headEnd/>
              <a:tailEnd/>
            </a:ln>
          </p:spPr>
          <p:txBody>
            <a:bodyPr/>
            <a:lstStyle/>
            <a:p>
              <a:endParaRPr lang="zh-CN" altLang="en-US"/>
            </a:p>
          </p:txBody>
        </p:sp>
        <p:sp>
          <p:nvSpPr>
            <p:cNvPr id="61453" name="Freeform 5802"/>
            <p:cNvSpPr>
              <a:spLocks/>
            </p:cNvSpPr>
            <p:nvPr/>
          </p:nvSpPr>
          <p:spPr bwMode="auto">
            <a:xfrm>
              <a:off x="338019" y="971025"/>
              <a:ext cx="47303" cy="47306"/>
            </a:xfrm>
            <a:custGeom>
              <a:avLst/>
              <a:gdLst>
                <a:gd name="T0" fmla="*/ 29876 w 19"/>
                <a:gd name="T1" fmla="*/ 0 h 19"/>
                <a:gd name="T2" fmla="*/ 24896 w 19"/>
                <a:gd name="T3" fmla="*/ 19918 h 19"/>
                <a:gd name="T4" fmla="*/ 0 w 19"/>
                <a:gd name="T5" fmla="*/ 19918 h 19"/>
                <a:gd name="T6" fmla="*/ 22407 w 19"/>
                <a:gd name="T7" fmla="*/ 24898 h 19"/>
                <a:gd name="T8" fmla="*/ 22407 w 19"/>
                <a:gd name="T9" fmla="*/ 47306 h 19"/>
                <a:gd name="T10" fmla="*/ 27386 w 19"/>
                <a:gd name="T11" fmla="*/ 24898 h 19"/>
                <a:gd name="T12" fmla="*/ 47303 w 19"/>
                <a:gd name="T13" fmla="*/ 24898 h 19"/>
                <a:gd name="T14" fmla="*/ 27386 w 19"/>
                <a:gd name="T15" fmla="*/ 22408 h 19"/>
                <a:gd name="T16" fmla="*/ 29876 w 1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9"/>
                <a:gd name="T29" fmla="*/ 19 w 1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9">
                  <a:moveTo>
                    <a:pt x="12" y="0"/>
                  </a:moveTo>
                  <a:lnTo>
                    <a:pt x="10" y="8"/>
                  </a:lnTo>
                  <a:lnTo>
                    <a:pt x="0" y="8"/>
                  </a:lnTo>
                  <a:lnTo>
                    <a:pt x="9" y="10"/>
                  </a:lnTo>
                  <a:lnTo>
                    <a:pt x="9" y="19"/>
                  </a:lnTo>
                  <a:lnTo>
                    <a:pt x="11" y="10"/>
                  </a:lnTo>
                  <a:lnTo>
                    <a:pt x="19" y="10"/>
                  </a:lnTo>
                  <a:lnTo>
                    <a:pt x="11" y="9"/>
                  </a:lnTo>
                  <a:lnTo>
                    <a:pt x="12" y="0"/>
                  </a:lnTo>
                  <a:close/>
                </a:path>
              </a:pathLst>
            </a:custGeom>
            <a:solidFill>
              <a:schemeClr val="accent1"/>
            </a:solidFill>
            <a:ln w="9525">
              <a:noFill/>
              <a:round/>
              <a:headEnd/>
              <a:tailEnd/>
            </a:ln>
          </p:spPr>
          <p:txBody>
            <a:bodyPr/>
            <a:lstStyle/>
            <a:p>
              <a:endParaRPr lang="zh-CN" altLang="en-US"/>
            </a:p>
          </p:txBody>
        </p:sp>
        <p:sp>
          <p:nvSpPr>
            <p:cNvPr id="61454" name="Freeform 5803"/>
            <p:cNvSpPr>
              <a:spLocks/>
            </p:cNvSpPr>
            <p:nvPr/>
          </p:nvSpPr>
          <p:spPr bwMode="auto">
            <a:xfrm>
              <a:off x="338019" y="971025"/>
              <a:ext cx="47303" cy="47306"/>
            </a:xfrm>
            <a:custGeom>
              <a:avLst/>
              <a:gdLst>
                <a:gd name="T0" fmla="*/ 29876 w 19"/>
                <a:gd name="T1" fmla="*/ 0 h 19"/>
                <a:gd name="T2" fmla="*/ 24896 w 19"/>
                <a:gd name="T3" fmla="*/ 19918 h 19"/>
                <a:gd name="T4" fmla="*/ 0 w 19"/>
                <a:gd name="T5" fmla="*/ 19918 h 19"/>
                <a:gd name="T6" fmla="*/ 22407 w 19"/>
                <a:gd name="T7" fmla="*/ 24898 h 19"/>
                <a:gd name="T8" fmla="*/ 22407 w 19"/>
                <a:gd name="T9" fmla="*/ 47306 h 19"/>
                <a:gd name="T10" fmla="*/ 27386 w 19"/>
                <a:gd name="T11" fmla="*/ 24898 h 19"/>
                <a:gd name="T12" fmla="*/ 47303 w 19"/>
                <a:gd name="T13" fmla="*/ 24898 h 19"/>
                <a:gd name="T14" fmla="*/ 27386 w 19"/>
                <a:gd name="T15" fmla="*/ 22408 h 19"/>
                <a:gd name="T16" fmla="*/ 29876 w 19"/>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9"/>
                <a:gd name="T29" fmla="*/ 19 w 1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9">
                  <a:moveTo>
                    <a:pt x="12" y="0"/>
                  </a:moveTo>
                  <a:lnTo>
                    <a:pt x="10" y="8"/>
                  </a:lnTo>
                  <a:lnTo>
                    <a:pt x="0" y="8"/>
                  </a:lnTo>
                  <a:lnTo>
                    <a:pt x="9" y="10"/>
                  </a:lnTo>
                  <a:lnTo>
                    <a:pt x="9" y="19"/>
                  </a:lnTo>
                  <a:lnTo>
                    <a:pt x="11" y="10"/>
                  </a:lnTo>
                  <a:lnTo>
                    <a:pt x="19" y="10"/>
                  </a:lnTo>
                  <a:lnTo>
                    <a:pt x="11" y="9"/>
                  </a:lnTo>
                  <a:lnTo>
                    <a:pt x="12" y="0"/>
                  </a:lnTo>
                </a:path>
              </a:pathLst>
            </a:custGeom>
            <a:solidFill>
              <a:schemeClr val="accent1"/>
            </a:solidFill>
            <a:ln w="9525">
              <a:noFill/>
              <a:round/>
              <a:headEnd/>
              <a:tailEnd/>
            </a:ln>
          </p:spPr>
          <p:txBody>
            <a:bodyPr/>
            <a:lstStyle/>
            <a:p>
              <a:endParaRPr lang="zh-CN" altLang="en-US"/>
            </a:p>
          </p:txBody>
        </p:sp>
        <p:sp>
          <p:nvSpPr>
            <p:cNvPr id="61455" name="Freeform 5804"/>
            <p:cNvSpPr>
              <a:spLocks/>
            </p:cNvSpPr>
            <p:nvPr/>
          </p:nvSpPr>
          <p:spPr bwMode="auto">
            <a:xfrm>
              <a:off x="3081626" y="3216702"/>
              <a:ext cx="67221" cy="69710"/>
            </a:xfrm>
            <a:custGeom>
              <a:avLst/>
              <a:gdLst>
                <a:gd name="T0" fmla="*/ 32366 w 27"/>
                <a:gd name="T1" fmla="*/ 0 h 28"/>
                <a:gd name="T2" fmla="*/ 37345 w 27"/>
                <a:gd name="T3" fmla="*/ 32365 h 28"/>
                <a:gd name="T4" fmla="*/ 67221 w 27"/>
                <a:gd name="T5" fmla="*/ 29876 h 28"/>
                <a:gd name="T6" fmla="*/ 37345 w 27"/>
                <a:gd name="T7" fmla="*/ 37345 h 28"/>
                <a:gd name="T8" fmla="*/ 37345 w 27"/>
                <a:gd name="T9" fmla="*/ 69710 h 28"/>
                <a:gd name="T10" fmla="*/ 32366 w 27"/>
                <a:gd name="T11" fmla="*/ 37345 h 28"/>
                <a:gd name="T12" fmla="*/ 0 w 27"/>
                <a:gd name="T13" fmla="*/ 37345 h 28"/>
                <a:gd name="T14" fmla="*/ 32366 w 27"/>
                <a:gd name="T15" fmla="*/ 32365 h 28"/>
                <a:gd name="T16" fmla="*/ 32366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8"/>
                <a:gd name="T29" fmla="*/ 27 w 27"/>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8">
                  <a:moveTo>
                    <a:pt x="13" y="0"/>
                  </a:moveTo>
                  <a:lnTo>
                    <a:pt x="15" y="13"/>
                  </a:lnTo>
                  <a:lnTo>
                    <a:pt x="27" y="12"/>
                  </a:lnTo>
                  <a:lnTo>
                    <a:pt x="15" y="15"/>
                  </a:lnTo>
                  <a:lnTo>
                    <a:pt x="15" y="28"/>
                  </a:lnTo>
                  <a:lnTo>
                    <a:pt x="13" y="15"/>
                  </a:lnTo>
                  <a:lnTo>
                    <a:pt x="0" y="15"/>
                  </a:lnTo>
                  <a:lnTo>
                    <a:pt x="13" y="13"/>
                  </a:lnTo>
                  <a:lnTo>
                    <a:pt x="13" y="0"/>
                  </a:lnTo>
                  <a:close/>
                </a:path>
              </a:pathLst>
            </a:custGeom>
            <a:solidFill>
              <a:schemeClr val="accent1"/>
            </a:solidFill>
            <a:ln w="9525">
              <a:noFill/>
              <a:round/>
              <a:headEnd/>
              <a:tailEnd/>
            </a:ln>
          </p:spPr>
          <p:txBody>
            <a:bodyPr/>
            <a:lstStyle/>
            <a:p>
              <a:endParaRPr lang="zh-CN" altLang="en-US"/>
            </a:p>
          </p:txBody>
        </p:sp>
        <p:sp>
          <p:nvSpPr>
            <p:cNvPr id="61456" name="Freeform 5805"/>
            <p:cNvSpPr>
              <a:spLocks/>
            </p:cNvSpPr>
            <p:nvPr/>
          </p:nvSpPr>
          <p:spPr bwMode="auto">
            <a:xfrm>
              <a:off x="4846802" y="1568545"/>
              <a:ext cx="69711" cy="72201"/>
            </a:xfrm>
            <a:custGeom>
              <a:avLst/>
              <a:gdLst>
                <a:gd name="T0" fmla="*/ 32366 w 28"/>
                <a:gd name="T1" fmla="*/ 0 h 29"/>
                <a:gd name="T2" fmla="*/ 32366 w 28"/>
                <a:gd name="T3" fmla="*/ 32366 h 29"/>
                <a:gd name="T4" fmla="*/ 0 w 28"/>
                <a:gd name="T5" fmla="*/ 39835 h 29"/>
                <a:gd name="T6" fmla="*/ 32366 w 28"/>
                <a:gd name="T7" fmla="*/ 37345 h 29"/>
                <a:gd name="T8" fmla="*/ 37345 w 28"/>
                <a:gd name="T9" fmla="*/ 72201 h 29"/>
                <a:gd name="T10" fmla="*/ 37345 w 28"/>
                <a:gd name="T11" fmla="*/ 37345 h 29"/>
                <a:gd name="T12" fmla="*/ 69711 w 28"/>
                <a:gd name="T13" fmla="*/ 32366 h 29"/>
                <a:gd name="T14" fmla="*/ 37345 w 28"/>
                <a:gd name="T15" fmla="*/ 32366 h 29"/>
                <a:gd name="T16" fmla="*/ 32366 w 28"/>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9"/>
                <a:gd name="T29" fmla="*/ 28 w 28"/>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9">
                  <a:moveTo>
                    <a:pt x="13" y="0"/>
                  </a:moveTo>
                  <a:lnTo>
                    <a:pt x="13" y="13"/>
                  </a:lnTo>
                  <a:lnTo>
                    <a:pt x="0" y="16"/>
                  </a:lnTo>
                  <a:lnTo>
                    <a:pt x="13" y="15"/>
                  </a:lnTo>
                  <a:lnTo>
                    <a:pt x="15" y="29"/>
                  </a:lnTo>
                  <a:lnTo>
                    <a:pt x="15" y="15"/>
                  </a:lnTo>
                  <a:lnTo>
                    <a:pt x="28" y="13"/>
                  </a:lnTo>
                  <a:lnTo>
                    <a:pt x="15" y="13"/>
                  </a:lnTo>
                  <a:lnTo>
                    <a:pt x="13" y="0"/>
                  </a:lnTo>
                  <a:close/>
                </a:path>
              </a:pathLst>
            </a:custGeom>
            <a:solidFill>
              <a:schemeClr val="accent1"/>
            </a:solidFill>
            <a:ln w="9525">
              <a:noFill/>
              <a:round/>
              <a:headEnd/>
              <a:tailEnd/>
            </a:ln>
          </p:spPr>
          <p:txBody>
            <a:bodyPr/>
            <a:lstStyle/>
            <a:p>
              <a:endParaRPr lang="zh-CN" altLang="en-US"/>
            </a:p>
          </p:txBody>
        </p:sp>
        <p:sp>
          <p:nvSpPr>
            <p:cNvPr id="61457" name="Freeform 5806"/>
            <p:cNvSpPr>
              <a:spLocks/>
            </p:cNvSpPr>
            <p:nvPr/>
          </p:nvSpPr>
          <p:spPr bwMode="auto">
            <a:xfrm>
              <a:off x="4846802" y="1568545"/>
              <a:ext cx="69711" cy="72201"/>
            </a:xfrm>
            <a:custGeom>
              <a:avLst/>
              <a:gdLst>
                <a:gd name="T0" fmla="*/ 32366 w 28"/>
                <a:gd name="T1" fmla="*/ 0 h 29"/>
                <a:gd name="T2" fmla="*/ 32366 w 28"/>
                <a:gd name="T3" fmla="*/ 32366 h 29"/>
                <a:gd name="T4" fmla="*/ 0 w 28"/>
                <a:gd name="T5" fmla="*/ 39835 h 29"/>
                <a:gd name="T6" fmla="*/ 32366 w 28"/>
                <a:gd name="T7" fmla="*/ 37345 h 29"/>
                <a:gd name="T8" fmla="*/ 37345 w 28"/>
                <a:gd name="T9" fmla="*/ 72201 h 29"/>
                <a:gd name="T10" fmla="*/ 37345 w 28"/>
                <a:gd name="T11" fmla="*/ 37345 h 29"/>
                <a:gd name="T12" fmla="*/ 69711 w 28"/>
                <a:gd name="T13" fmla="*/ 32366 h 29"/>
                <a:gd name="T14" fmla="*/ 37345 w 28"/>
                <a:gd name="T15" fmla="*/ 32366 h 29"/>
                <a:gd name="T16" fmla="*/ 32366 w 28"/>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9"/>
                <a:gd name="T29" fmla="*/ 28 w 28"/>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9">
                  <a:moveTo>
                    <a:pt x="13" y="0"/>
                  </a:moveTo>
                  <a:lnTo>
                    <a:pt x="13" y="13"/>
                  </a:lnTo>
                  <a:lnTo>
                    <a:pt x="0" y="16"/>
                  </a:lnTo>
                  <a:lnTo>
                    <a:pt x="13" y="15"/>
                  </a:lnTo>
                  <a:lnTo>
                    <a:pt x="15" y="29"/>
                  </a:lnTo>
                  <a:lnTo>
                    <a:pt x="15" y="15"/>
                  </a:lnTo>
                  <a:lnTo>
                    <a:pt x="28" y="13"/>
                  </a:lnTo>
                  <a:lnTo>
                    <a:pt x="15" y="13"/>
                  </a:lnTo>
                  <a:lnTo>
                    <a:pt x="13" y="0"/>
                  </a:lnTo>
                </a:path>
              </a:pathLst>
            </a:custGeom>
            <a:solidFill>
              <a:schemeClr val="accent1"/>
            </a:solidFill>
            <a:ln w="9525">
              <a:noFill/>
              <a:round/>
              <a:headEnd/>
              <a:tailEnd/>
            </a:ln>
          </p:spPr>
          <p:txBody>
            <a:bodyPr/>
            <a:lstStyle/>
            <a:p>
              <a:endParaRPr lang="zh-CN" altLang="en-US"/>
            </a:p>
          </p:txBody>
        </p:sp>
        <p:sp>
          <p:nvSpPr>
            <p:cNvPr id="61458" name="Freeform 5807"/>
            <p:cNvSpPr>
              <a:spLocks/>
            </p:cNvSpPr>
            <p:nvPr/>
          </p:nvSpPr>
          <p:spPr bwMode="auto">
            <a:xfrm>
              <a:off x="4124800" y="1180158"/>
              <a:ext cx="39835" cy="42326"/>
            </a:xfrm>
            <a:custGeom>
              <a:avLst/>
              <a:gdLst>
                <a:gd name="T0" fmla="*/ 19918 w 16"/>
                <a:gd name="T1" fmla="*/ 0 h 17"/>
                <a:gd name="T2" fmla="*/ 22407 w 16"/>
                <a:gd name="T3" fmla="*/ 17428 h 17"/>
                <a:gd name="T4" fmla="*/ 39835 w 16"/>
                <a:gd name="T5" fmla="*/ 17428 h 17"/>
                <a:gd name="T6" fmla="*/ 22407 w 16"/>
                <a:gd name="T7" fmla="*/ 22408 h 17"/>
                <a:gd name="T8" fmla="*/ 22407 w 16"/>
                <a:gd name="T9" fmla="*/ 42326 h 17"/>
                <a:gd name="T10" fmla="*/ 19918 w 16"/>
                <a:gd name="T11" fmla="*/ 22408 h 17"/>
                <a:gd name="T12" fmla="*/ 0 w 16"/>
                <a:gd name="T13" fmla="*/ 22408 h 17"/>
                <a:gd name="T14" fmla="*/ 19918 w 16"/>
                <a:gd name="T15" fmla="*/ 17428 h 17"/>
                <a:gd name="T16" fmla="*/ 19918 w 16"/>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7"/>
                <a:gd name="T29" fmla="*/ 16 w 1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7">
                  <a:moveTo>
                    <a:pt x="8" y="0"/>
                  </a:moveTo>
                  <a:lnTo>
                    <a:pt x="9" y="7"/>
                  </a:lnTo>
                  <a:lnTo>
                    <a:pt x="16" y="7"/>
                  </a:lnTo>
                  <a:lnTo>
                    <a:pt x="9" y="9"/>
                  </a:lnTo>
                  <a:lnTo>
                    <a:pt x="9" y="17"/>
                  </a:lnTo>
                  <a:lnTo>
                    <a:pt x="8" y="9"/>
                  </a:lnTo>
                  <a:lnTo>
                    <a:pt x="0" y="9"/>
                  </a:lnTo>
                  <a:lnTo>
                    <a:pt x="8" y="7"/>
                  </a:lnTo>
                  <a:lnTo>
                    <a:pt x="8" y="0"/>
                  </a:lnTo>
                  <a:close/>
                </a:path>
              </a:pathLst>
            </a:custGeom>
            <a:solidFill>
              <a:schemeClr val="accent1"/>
            </a:solidFill>
            <a:ln w="9525">
              <a:noFill/>
              <a:round/>
              <a:headEnd/>
              <a:tailEnd/>
            </a:ln>
          </p:spPr>
          <p:txBody>
            <a:bodyPr/>
            <a:lstStyle/>
            <a:p>
              <a:endParaRPr lang="zh-CN" altLang="en-US"/>
            </a:p>
          </p:txBody>
        </p:sp>
        <p:sp>
          <p:nvSpPr>
            <p:cNvPr id="61459" name="Freeform 5808"/>
            <p:cNvSpPr>
              <a:spLocks/>
            </p:cNvSpPr>
            <p:nvPr/>
          </p:nvSpPr>
          <p:spPr bwMode="auto">
            <a:xfrm>
              <a:off x="8578809" y="1018328"/>
              <a:ext cx="69711" cy="67222"/>
            </a:xfrm>
            <a:custGeom>
              <a:avLst/>
              <a:gdLst>
                <a:gd name="T0" fmla="*/ 29876 w 28"/>
                <a:gd name="T1" fmla="*/ 0 h 27"/>
                <a:gd name="T2" fmla="*/ 37345 w 28"/>
                <a:gd name="T3" fmla="*/ 29876 h 27"/>
                <a:gd name="T4" fmla="*/ 69711 w 28"/>
                <a:gd name="T5" fmla="*/ 29876 h 27"/>
                <a:gd name="T6" fmla="*/ 37345 w 28"/>
                <a:gd name="T7" fmla="*/ 34856 h 27"/>
                <a:gd name="T8" fmla="*/ 37345 w 28"/>
                <a:gd name="T9" fmla="*/ 67222 h 27"/>
                <a:gd name="T10" fmla="*/ 32366 w 28"/>
                <a:gd name="T11" fmla="*/ 34856 h 27"/>
                <a:gd name="T12" fmla="*/ 0 w 28"/>
                <a:gd name="T13" fmla="*/ 34856 h 27"/>
                <a:gd name="T14" fmla="*/ 32366 w 28"/>
                <a:gd name="T15" fmla="*/ 29876 h 27"/>
                <a:gd name="T16" fmla="*/ 29876 w 28"/>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7"/>
                <a:gd name="T29" fmla="*/ 28 w 28"/>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7">
                  <a:moveTo>
                    <a:pt x="12" y="0"/>
                  </a:moveTo>
                  <a:lnTo>
                    <a:pt x="15" y="12"/>
                  </a:lnTo>
                  <a:lnTo>
                    <a:pt x="28" y="12"/>
                  </a:lnTo>
                  <a:lnTo>
                    <a:pt x="15" y="14"/>
                  </a:lnTo>
                  <a:lnTo>
                    <a:pt x="15" y="27"/>
                  </a:lnTo>
                  <a:lnTo>
                    <a:pt x="13" y="14"/>
                  </a:lnTo>
                  <a:lnTo>
                    <a:pt x="0" y="14"/>
                  </a:lnTo>
                  <a:lnTo>
                    <a:pt x="13" y="12"/>
                  </a:lnTo>
                  <a:lnTo>
                    <a:pt x="12" y="0"/>
                  </a:lnTo>
                  <a:close/>
                </a:path>
              </a:pathLst>
            </a:custGeom>
            <a:solidFill>
              <a:schemeClr val="accent1"/>
            </a:solidFill>
            <a:ln w="9525">
              <a:noFill/>
              <a:round/>
              <a:headEnd/>
              <a:tailEnd/>
            </a:ln>
          </p:spPr>
          <p:txBody>
            <a:bodyPr/>
            <a:lstStyle/>
            <a:p>
              <a:endParaRPr lang="zh-CN" altLang="en-US"/>
            </a:p>
          </p:txBody>
        </p:sp>
        <p:sp>
          <p:nvSpPr>
            <p:cNvPr id="61460" name="Freeform 5809"/>
            <p:cNvSpPr>
              <a:spLocks/>
            </p:cNvSpPr>
            <p:nvPr/>
          </p:nvSpPr>
          <p:spPr bwMode="auto">
            <a:xfrm>
              <a:off x="5762998" y="1060653"/>
              <a:ext cx="52283" cy="54773"/>
            </a:xfrm>
            <a:custGeom>
              <a:avLst/>
              <a:gdLst>
                <a:gd name="T0" fmla="*/ 0 w 21"/>
                <a:gd name="T1" fmla="*/ 4979 h 22"/>
                <a:gd name="T2" fmla="*/ 27386 w 21"/>
                <a:gd name="T3" fmla="*/ 22407 h 22"/>
                <a:gd name="T4" fmla="*/ 49793 w 21"/>
                <a:gd name="T5" fmla="*/ 0 h 22"/>
                <a:gd name="T6" fmla="*/ 32366 w 21"/>
                <a:gd name="T7" fmla="*/ 24897 h 22"/>
                <a:gd name="T8" fmla="*/ 52283 w 21"/>
                <a:gd name="T9" fmla="*/ 49794 h 22"/>
                <a:gd name="T10" fmla="*/ 27386 w 21"/>
                <a:gd name="T11" fmla="*/ 29876 h 22"/>
                <a:gd name="T12" fmla="*/ 4979 w 21"/>
                <a:gd name="T13" fmla="*/ 54773 h 22"/>
                <a:gd name="T14" fmla="*/ 24897 w 21"/>
                <a:gd name="T15" fmla="*/ 24897 h 22"/>
                <a:gd name="T16" fmla="*/ 0 w 21"/>
                <a:gd name="T17" fmla="*/ 4979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
                <a:gd name="T28" fmla="*/ 0 h 22"/>
                <a:gd name="T29" fmla="*/ 21 w 21"/>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 h="22">
                  <a:moveTo>
                    <a:pt x="0" y="2"/>
                  </a:moveTo>
                  <a:lnTo>
                    <a:pt x="11" y="9"/>
                  </a:lnTo>
                  <a:lnTo>
                    <a:pt x="20" y="0"/>
                  </a:lnTo>
                  <a:lnTo>
                    <a:pt x="13" y="10"/>
                  </a:lnTo>
                  <a:lnTo>
                    <a:pt x="21" y="20"/>
                  </a:lnTo>
                  <a:lnTo>
                    <a:pt x="11" y="12"/>
                  </a:lnTo>
                  <a:lnTo>
                    <a:pt x="2" y="22"/>
                  </a:lnTo>
                  <a:lnTo>
                    <a:pt x="10" y="10"/>
                  </a:lnTo>
                  <a:lnTo>
                    <a:pt x="0" y="2"/>
                  </a:lnTo>
                  <a:close/>
                </a:path>
              </a:pathLst>
            </a:custGeom>
            <a:solidFill>
              <a:schemeClr val="accent1"/>
            </a:solidFill>
            <a:ln w="9525">
              <a:noFill/>
              <a:round/>
              <a:headEnd/>
              <a:tailEnd/>
            </a:ln>
          </p:spPr>
          <p:txBody>
            <a:bodyPr/>
            <a:lstStyle/>
            <a:p>
              <a:endParaRPr lang="zh-CN" altLang="en-US"/>
            </a:p>
          </p:txBody>
        </p:sp>
        <p:sp>
          <p:nvSpPr>
            <p:cNvPr id="61461" name="Freeform 5810"/>
            <p:cNvSpPr>
              <a:spLocks/>
            </p:cNvSpPr>
            <p:nvPr/>
          </p:nvSpPr>
          <p:spPr bwMode="auto">
            <a:xfrm>
              <a:off x="8265111" y="2845743"/>
              <a:ext cx="69711" cy="69710"/>
            </a:xfrm>
            <a:custGeom>
              <a:avLst/>
              <a:gdLst>
                <a:gd name="T0" fmla="*/ 32366 w 28"/>
                <a:gd name="T1" fmla="*/ 0 h 28"/>
                <a:gd name="T2" fmla="*/ 39835 w 28"/>
                <a:gd name="T3" fmla="*/ 32365 h 28"/>
                <a:gd name="T4" fmla="*/ 69711 w 28"/>
                <a:gd name="T5" fmla="*/ 32365 h 28"/>
                <a:gd name="T6" fmla="*/ 39835 w 28"/>
                <a:gd name="T7" fmla="*/ 37345 h 28"/>
                <a:gd name="T8" fmla="*/ 39835 w 28"/>
                <a:gd name="T9" fmla="*/ 69710 h 28"/>
                <a:gd name="T10" fmla="*/ 34856 w 28"/>
                <a:gd name="T11" fmla="*/ 37345 h 28"/>
                <a:gd name="T12" fmla="*/ 0 w 28"/>
                <a:gd name="T13" fmla="*/ 39834 h 28"/>
                <a:gd name="T14" fmla="*/ 34856 w 28"/>
                <a:gd name="T15" fmla="*/ 32365 h 28"/>
                <a:gd name="T16" fmla="*/ 32366 w 28"/>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8"/>
                <a:gd name="T29" fmla="*/ 28 w 28"/>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8">
                  <a:moveTo>
                    <a:pt x="13" y="0"/>
                  </a:moveTo>
                  <a:lnTo>
                    <a:pt x="16" y="13"/>
                  </a:lnTo>
                  <a:lnTo>
                    <a:pt x="28" y="13"/>
                  </a:lnTo>
                  <a:lnTo>
                    <a:pt x="16" y="15"/>
                  </a:lnTo>
                  <a:lnTo>
                    <a:pt x="16" y="28"/>
                  </a:lnTo>
                  <a:lnTo>
                    <a:pt x="14" y="15"/>
                  </a:lnTo>
                  <a:lnTo>
                    <a:pt x="0" y="16"/>
                  </a:lnTo>
                  <a:lnTo>
                    <a:pt x="14" y="13"/>
                  </a:lnTo>
                  <a:lnTo>
                    <a:pt x="13" y="0"/>
                  </a:lnTo>
                  <a:close/>
                </a:path>
              </a:pathLst>
            </a:custGeom>
            <a:solidFill>
              <a:schemeClr val="accent1"/>
            </a:solidFill>
            <a:ln w="9525">
              <a:noFill/>
              <a:round/>
              <a:headEnd/>
              <a:tailEnd/>
            </a:ln>
          </p:spPr>
          <p:txBody>
            <a:bodyPr/>
            <a:lstStyle/>
            <a:p>
              <a:endParaRPr lang="zh-CN" altLang="en-US"/>
            </a:p>
          </p:txBody>
        </p:sp>
        <p:sp>
          <p:nvSpPr>
            <p:cNvPr id="61462" name="Freeform 5811"/>
            <p:cNvSpPr>
              <a:spLocks/>
            </p:cNvSpPr>
            <p:nvPr/>
          </p:nvSpPr>
          <p:spPr bwMode="auto">
            <a:xfrm>
              <a:off x="3666701" y="2143657"/>
              <a:ext cx="69711" cy="67222"/>
            </a:xfrm>
            <a:custGeom>
              <a:avLst/>
              <a:gdLst>
                <a:gd name="T0" fmla="*/ 29876 w 28"/>
                <a:gd name="T1" fmla="*/ 0 h 27"/>
                <a:gd name="T2" fmla="*/ 37345 w 28"/>
                <a:gd name="T3" fmla="*/ 32366 h 27"/>
                <a:gd name="T4" fmla="*/ 69711 w 28"/>
                <a:gd name="T5" fmla="*/ 32366 h 27"/>
                <a:gd name="T6" fmla="*/ 37345 w 28"/>
                <a:gd name="T7" fmla="*/ 37346 h 27"/>
                <a:gd name="T8" fmla="*/ 37345 w 28"/>
                <a:gd name="T9" fmla="*/ 67222 h 27"/>
                <a:gd name="T10" fmla="*/ 32366 w 28"/>
                <a:gd name="T11" fmla="*/ 37346 h 27"/>
                <a:gd name="T12" fmla="*/ 0 w 28"/>
                <a:gd name="T13" fmla="*/ 37346 h 27"/>
                <a:gd name="T14" fmla="*/ 32366 w 28"/>
                <a:gd name="T15" fmla="*/ 32366 h 27"/>
                <a:gd name="T16" fmla="*/ 29876 w 28"/>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7"/>
                <a:gd name="T29" fmla="*/ 28 w 28"/>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7">
                  <a:moveTo>
                    <a:pt x="12" y="0"/>
                  </a:moveTo>
                  <a:lnTo>
                    <a:pt x="15" y="13"/>
                  </a:lnTo>
                  <a:lnTo>
                    <a:pt x="28" y="13"/>
                  </a:lnTo>
                  <a:lnTo>
                    <a:pt x="15" y="15"/>
                  </a:lnTo>
                  <a:lnTo>
                    <a:pt x="15" y="27"/>
                  </a:lnTo>
                  <a:lnTo>
                    <a:pt x="13" y="15"/>
                  </a:lnTo>
                  <a:lnTo>
                    <a:pt x="0" y="15"/>
                  </a:lnTo>
                  <a:lnTo>
                    <a:pt x="13" y="13"/>
                  </a:lnTo>
                  <a:lnTo>
                    <a:pt x="12" y="0"/>
                  </a:lnTo>
                  <a:close/>
                </a:path>
              </a:pathLst>
            </a:custGeom>
            <a:solidFill>
              <a:schemeClr val="accent1"/>
            </a:solidFill>
            <a:ln w="9525">
              <a:noFill/>
              <a:round/>
              <a:headEnd/>
              <a:tailEnd/>
            </a:ln>
          </p:spPr>
          <p:txBody>
            <a:bodyPr/>
            <a:lstStyle/>
            <a:p>
              <a:endParaRPr lang="zh-CN" altLang="en-US"/>
            </a:p>
          </p:txBody>
        </p:sp>
        <p:sp>
          <p:nvSpPr>
            <p:cNvPr id="61463" name="Freeform 5813"/>
            <p:cNvSpPr>
              <a:spLocks/>
            </p:cNvSpPr>
            <p:nvPr/>
          </p:nvSpPr>
          <p:spPr bwMode="auto">
            <a:xfrm>
              <a:off x="4635180" y="3351144"/>
              <a:ext cx="67221" cy="69710"/>
            </a:xfrm>
            <a:custGeom>
              <a:avLst/>
              <a:gdLst>
                <a:gd name="T0" fmla="*/ 32366 w 27"/>
                <a:gd name="T1" fmla="*/ 0 h 28"/>
                <a:gd name="T2" fmla="*/ 37345 w 27"/>
                <a:gd name="T3" fmla="*/ 32365 h 28"/>
                <a:gd name="T4" fmla="*/ 67221 w 27"/>
                <a:gd name="T5" fmla="*/ 32365 h 28"/>
                <a:gd name="T6" fmla="*/ 37345 w 27"/>
                <a:gd name="T7" fmla="*/ 37345 h 28"/>
                <a:gd name="T8" fmla="*/ 37345 w 27"/>
                <a:gd name="T9" fmla="*/ 69710 h 28"/>
                <a:gd name="T10" fmla="*/ 32366 w 27"/>
                <a:gd name="T11" fmla="*/ 39834 h 28"/>
                <a:gd name="T12" fmla="*/ 0 w 27"/>
                <a:gd name="T13" fmla="*/ 39834 h 28"/>
                <a:gd name="T14" fmla="*/ 32366 w 27"/>
                <a:gd name="T15" fmla="*/ 34855 h 28"/>
                <a:gd name="T16" fmla="*/ 32366 w 27"/>
                <a:gd name="T17" fmla="*/ 0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8"/>
                <a:gd name="T29" fmla="*/ 27 w 27"/>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8">
                  <a:moveTo>
                    <a:pt x="13" y="0"/>
                  </a:moveTo>
                  <a:lnTo>
                    <a:pt x="15" y="13"/>
                  </a:lnTo>
                  <a:lnTo>
                    <a:pt x="27" y="13"/>
                  </a:lnTo>
                  <a:lnTo>
                    <a:pt x="15" y="15"/>
                  </a:lnTo>
                  <a:lnTo>
                    <a:pt x="15" y="28"/>
                  </a:lnTo>
                  <a:lnTo>
                    <a:pt x="13" y="16"/>
                  </a:lnTo>
                  <a:lnTo>
                    <a:pt x="0" y="16"/>
                  </a:lnTo>
                  <a:lnTo>
                    <a:pt x="13" y="14"/>
                  </a:lnTo>
                  <a:lnTo>
                    <a:pt x="13" y="0"/>
                  </a:lnTo>
                  <a:close/>
                </a:path>
              </a:pathLst>
            </a:custGeom>
            <a:solidFill>
              <a:schemeClr val="accent1"/>
            </a:solidFill>
            <a:ln w="9525">
              <a:noFill/>
              <a:round/>
              <a:headEnd/>
              <a:tailEnd/>
            </a:ln>
          </p:spPr>
          <p:txBody>
            <a:bodyPr/>
            <a:lstStyle/>
            <a:p>
              <a:endParaRPr lang="zh-CN" altLang="en-US"/>
            </a:p>
          </p:txBody>
        </p:sp>
        <p:sp>
          <p:nvSpPr>
            <p:cNvPr id="61464" name="Freeform 5814"/>
            <p:cNvSpPr>
              <a:spLocks/>
            </p:cNvSpPr>
            <p:nvPr/>
          </p:nvSpPr>
          <p:spPr bwMode="auto">
            <a:xfrm>
              <a:off x="5352203" y="2756114"/>
              <a:ext cx="87137" cy="84648"/>
            </a:xfrm>
            <a:custGeom>
              <a:avLst/>
              <a:gdLst>
                <a:gd name="T0" fmla="*/ 19917 w 35"/>
                <a:gd name="T1" fmla="*/ 0 h 34"/>
                <a:gd name="T2" fmla="*/ 44813 w 35"/>
                <a:gd name="T3" fmla="*/ 34855 h 34"/>
                <a:gd name="T4" fmla="*/ 87137 w 35"/>
                <a:gd name="T5" fmla="*/ 19917 h 34"/>
                <a:gd name="T6" fmla="*/ 47303 w 35"/>
                <a:gd name="T7" fmla="*/ 44814 h 34"/>
                <a:gd name="T8" fmla="*/ 64730 w 35"/>
                <a:gd name="T9" fmla="*/ 84648 h 34"/>
                <a:gd name="T10" fmla="*/ 42324 w 35"/>
                <a:gd name="T11" fmla="*/ 47303 h 34"/>
                <a:gd name="T12" fmla="*/ 0 w 35"/>
                <a:gd name="T13" fmla="*/ 64731 h 34"/>
                <a:gd name="T14" fmla="*/ 37344 w 35"/>
                <a:gd name="T15" fmla="*/ 39834 h 34"/>
                <a:gd name="T16" fmla="*/ 19917 w 35"/>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4"/>
                <a:gd name="T29" fmla="*/ 35 w 35"/>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4">
                  <a:moveTo>
                    <a:pt x="8" y="0"/>
                  </a:moveTo>
                  <a:lnTo>
                    <a:pt x="18" y="14"/>
                  </a:lnTo>
                  <a:lnTo>
                    <a:pt x="35" y="8"/>
                  </a:lnTo>
                  <a:lnTo>
                    <a:pt x="19" y="18"/>
                  </a:lnTo>
                  <a:lnTo>
                    <a:pt x="26" y="34"/>
                  </a:lnTo>
                  <a:lnTo>
                    <a:pt x="17" y="19"/>
                  </a:lnTo>
                  <a:lnTo>
                    <a:pt x="0" y="26"/>
                  </a:lnTo>
                  <a:lnTo>
                    <a:pt x="15" y="16"/>
                  </a:lnTo>
                  <a:lnTo>
                    <a:pt x="8" y="0"/>
                  </a:lnTo>
                  <a:close/>
                </a:path>
              </a:pathLst>
            </a:custGeom>
            <a:solidFill>
              <a:schemeClr val="accent1"/>
            </a:solidFill>
            <a:ln w="9525">
              <a:noFill/>
              <a:round/>
              <a:headEnd/>
              <a:tailEnd/>
            </a:ln>
          </p:spPr>
          <p:txBody>
            <a:bodyPr/>
            <a:lstStyle/>
            <a:p>
              <a:endParaRPr lang="zh-CN" altLang="en-US"/>
            </a:p>
          </p:txBody>
        </p:sp>
        <p:sp>
          <p:nvSpPr>
            <p:cNvPr id="61465" name="Freeform 5815"/>
            <p:cNvSpPr>
              <a:spLocks/>
            </p:cNvSpPr>
            <p:nvPr/>
          </p:nvSpPr>
          <p:spPr bwMode="auto">
            <a:xfrm>
              <a:off x="7080030" y="1371860"/>
              <a:ext cx="67221" cy="67222"/>
            </a:xfrm>
            <a:custGeom>
              <a:avLst/>
              <a:gdLst>
                <a:gd name="T0" fmla="*/ 37345 w 27"/>
                <a:gd name="T1" fmla="*/ 0 h 27"/>
                <a:gd name="T2" fmla="*/ 34855 w 27"/>
                <a:gd name="T3" fmla="*/ 32366 h 27"/>
                <a:gd name="T4" fmla="*/ 67221 w 27"/>
                <a:gd name="T5" fmla="*/ 39835 h 27"/>
                <a:gd name="T6" fmla="*/ 34855 w 27"/>
                <a:gd name="T7" fmla="*/ 37346 h 27"/>
                <a:gd name="T8" fmla="*/ 27386 w 27"/>
                <a:gd name="T9" fmla="*/ 67222 h 27"/>
                <a:gd name="T10" fmla="*/ 29876 w 27"/>
                <a:gd name="T11" fmla="*/ 37346 h 27"/>
                <a:gd name="T12" fmla="*/ 0 w 27"/>
                <a:gd name="T13" fmla="*/ 29876 h 27"/>
                <a:gd name="T14" fmla="*/ 29876 w 27"/>
                <a:gd name="T15" fmla="*/ 32366 h 27"/>
                <a:gd name="T16" fmla="*/ 37345 w 2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7"/>
                <a:gd name="T29" fmla="*/ 27 w 2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7">
                  <a:moveTo>
                    <a:pt x="15" y="0"/>
                  </a:moveTo>
                  <a:lnTo>
                    <a:pt x="14" y="13"/>
                  </a:lnTo>
                  <a:lnTo>
                    <a:pt x="27" y="16"/>
                  </a:lnTo>
                  <a:lnTo>
                    <a:pt x="14" y="15"/>
                  </a:lnTo>
                  <a:lnTo>
                    <a:pt x="11" y="27"/>
                  </a:lnTo>
                  <a:lnTo>
                    <a:pt x="12" y="15"/>
                  </a:lnTo>
                  <a:lnTo>
                    <a:pt x="0" y="12"/>
                  </a:lnTo>
                  <a:lnTo>
                    <a:pt x="12" y="13"/>
                  </a:lnTo>
                  <a:lnTo>
                    <a:pt x="15" y="0"/>
                  </a:lnTo>
                  <a:close/>
                </a:path>
              </a:pathLst>
            </a:custGeom>
            <a:solidFill>
              <a:schemeClr val="accent1"/>
            </a:solidFill>
            <a:ln w="9525">
              <a:noFill/>
              <a:round/>
              <a:headEnd/>
              <a:tailEnd/>
            </a:ln>
          </p:spPr>
          <p:txBody>
            <a:bodyPr/>
            <a:lstStyle/>
            <a:p>
              <a:endParaRPr lang="zh-CN" altLang="en-US"/>
            </a:p>
          </p:txBody>
        </p:sp>
        <p:sp>
          <p:nvSpPr>
            <p:cNvPr id="61466" name="Freeform 5816"/>
            <p:cNvSpPr>
              <a:spLocks/>
            </p:cNvSpPr>
            <p:nvPr/>
          </p:nvSpPr>
          <p:spPr bwMode="auto">
            <a:xfrm>
              <a:off x="4707381" y="2429967"/>
              <a:ext cx="67221" cy="67222"/>
            </a:xfrm>
            <a:custGeom>
              <a:avLst/>
              <a:gdLst>
                <a:gd name="T0" fmla="*/ 37345 w 27"/>
                <a:gd name="T1" fmla="*/ 0 h 27"/>
                <a:gd name="T2" fmla="*/ 34855 w 27"/>
                <a:gd name="T3" fmla="*/ 32366 h 27"/>
                <a:gd name="T4" fmla="*/ 67221 w 27"/>
                <a:gd name="T5" fmla="*/ 39835 h 27"/>
                <a:gd name="T6" fmla="*/ 34855 w 27"/>
                <a:gd name="T7" fmla="*/ 37346 h 27"/>
                <a:gd name="T8" fmla="*/ 27386 w 27"/>
                <a:gd name="T9" fmla="*/ 67222 h 27"/>
                <a:gd name="T10" fmla="*/ 29876 w 27"/>
                <a:gd name="T11" fmla="*/ 37346 h 27"/>
                <a:gd name="T12" fmla="*/ 0 w 27"/>
                <a:gd name="T13" fmla="*/ 27387 h 27"/>
                <a:gd name="T14" fmla="*/ 29876 w 27"/>
                <a:gd name="T15" fmla="*/ 27387 h 27"/>
                <a:gd name="T16" fmla="*/ 37345 w 27"/>
                <a:gd name="T17" fmla="*/ 0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7"/>
                <a:gd name="T29" fmla="*/ 27 w 27"/>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7">
                  <a:moveTo>
                    <a:pt x="15" y="0"/>
                  </a:moveTo>
                  <a:lnTo>
                    <a:pt x="14" y="13"/>
                  </a:lnTo>
                  <a:lnTo>
                    <a:pt x="27" y="16"/>
                  </a:lnTo>
                  <a:lnTo>
                    <a:pt x="14" y="15"/>
                  </a:lnTo>
                  <a:lnTo>
                    <a:pt x="11" y="27"/>
                  </a:lnTo>
                  <a:lnTo>
                    <a:pt x="12" y="15"/>
                  </a:lnTo>
                  <a:lnTo>
                    <a:pt x="0" y="11"/>
                  </a:lnTo>
                  <a:lnTo>
                    <a:pt x="12" y="11"/>
                  </a:lnTo>
                  <a:lnTo>
                    <a:pt x="15" y="0"/>
                  </a:lnTo>
                  <a:close/>
                </a:path>
              </a:pathLst>
            </a:custGeom>
            <a:solidFill>
              <a:schemeClr val="accent1"/>
            </a:solidFill>
            <a:ln w="9525">
              <a:noFill/>
              <a:round/>
              <a:headEnd/>
              <a:tailEnd/>
            </a:ln>
          </p:spPr>
          <p:txBody>
            <a:bodyPr/>
            <a:lstStyle/>
            <a:p>
              <a:endParaRPr lang="zh-CN" altLang="en-US"/>
            </a:p>
          </p:txBody>
        </p:sp>
        <p:sp>
          <p:nvSpPr>
            <p:cNvPr id="61467" name="Freeform 5821"/>
            <p:cNvSpPr>
              <a:spLocks/>
            </p:cNvSpPr>
            <p:nvPr/>
          </p:nvSpPr>
          <p:spPr bwMode="auto">
            <a:xfrm>
              <a:off x="1814387" y="572679"/>
              <a:ext cx="37344" cy="34856"/>
            </a:xfrm>
            <a:custGeom>
              <a:avLst/>
              <a:gdLst>
                <a:gd name="T0" fmla="*/ 14938 w 15"/>
                <a:gd name="T1" fmla="*/ 0 h 14"/>
                <a:gd name="T2" fmla="*/ 19917 w 15"/>
                <a:gd name="T3" fmla="*/ 17428 h 14"/>
                <a:gd name="T4" fmla="*/ 37344 w 15"/>
                <a:gd name="T5" fmla="*/ 17428 h 14"/>
                <a:gd name="T6" fmla="*/ 19917 w 15"/>
                <a:gd name="T7" fmla="*/ 19918 h 14"/>
                <a:gd name="T8" fmla="*/ 19917 w 15"/>
                <a:gd name="T9" fmla="*/ 34856 h 14"/>
                <a:gd name="T10" fmla="*/ 17427 w 15"/>
                <a:gd name="T11" fmla="*/ 19918 h 14"/>
                <a:gd name="T12" fmla="*/ 0 w 15"/>
                <a:gd name="T13" fmla="*/ 19918 h 14"/>
                <a:gd name="T14" fmla="*/ 14938 w 15"/>
                <a:gd name="T15" fmla="*/ 17428 h 14"/>
                <a:gd name="T16" fmla="*/ 14938 w 15"/>
                <a:gd name="T17" fmla="*/ 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6" y="0"/>
                  </a:moveTo>
                  <a:lnTo>
                    <a:pt x="8" y="7"/>
                  </a:lnTo>
                  <a:lnTo>
                    <a:pt x="15" y="7"/>
                  </a:lnTo>
                  <a:lnTo>
                    <a:pt x="8" y="8"/>
                  </a:lnTo>
                  <a:lnTo>
                    <a:pt x="8" y="14"/>
                  </a:lnTo>
                  <a:lnTo>
                    <a:pt x="7" y="8"/>
                  </a:lnTo>
                  <a:lnTo>
                    <a:pt x="0" y="8"/>
                  </a:lnTo>
                  <a:lnTo>
                    <a:pt x="6" y="7"/>
                  </a:lnTo>
                  <a:lnTo>
                    <a:pt x="6" y="0"/>
                  </a:lnTo>
                  <a:close/>
                </a:path>
              </a:pathLst>
            </a:custGeom>
            <a:solidFill>
              <a:schemeClr val="accent1"/>
            </a:solidFill>
            <a:ln w="9525">
              <a:noFill/>
              <a:round/>
              <a:headEnd/>
              <a:tailEnd/>
            </a:ln>
          </p:spPr>
          <p:txBody>
            <a:bodyPr/>
            <a:lstStyle/>
            <a:p>
              <a:endParaRPr lang="zh-CN" altLang="en-US"/>
            </a:p>
          </p:txBody>
        </p:sp>
        <p:sp>
          <p:nvSpPr>
            <p:cNvPr id="61468" name="Freeform 5822"/>
            <p:cNvSpPr>
              <a:spLocks/>
            </p:cNvSpPr>
            <p:nvPr/>
          </p:nvSpPr>
          <p:spPr bwMode="auto">
            <a:xfrm>
              <a:off x="2292403" y="306285"/>
              <a:ext cx="27386" cy="29876"/>
            </a:xfrm>
            <a:custGeom>
              <a:avLst/>
              <a:gdLst>
                <a:gd name="T0" fmla="*/ 0 w 11"/>
                <a:gd name="T1" fmla="*/ 2490 h 12"/>
                <a:gd name="T2" fmla="*/ 14938 w 11"/>
                <a:gd name="T3" fmla="*/ 12448 h 12"/>
                <a:gd name="T4" fmla="*/ 24896 w 11"/>
                <a:gd name="T5" fmla="*/ 0 h 12"/>
                <a:gd name="T6" fmla="*/ 14938 w 11"/>
                <a:gd name="T7" fmla="*/ 12448 h 12"/>
                <a:gd name="T8" fmla="*/ 27386 w 11"/>
                <a:gd name="T9" fmla="*/ 27386 h 12"/>
                <a:gd name="T10" fmla="*/ 14938 w 11"/>
                <a:gd name="T11" fmla="*/ 14938 h 12"/>
                <a:gd name="T12" fmla="*/ 2490 w 11"/>
                <a:gd name="T13" fmla="*/ 29876 h 12"/>
                <a:gd name="T14" fmla="*/ 12448 w 11"/>
                <a:gd name="T15" fmla="*/ 14938 h 12"/>
                <a:gd name="T16" fmla="*/ 0 w 11"/>
                <a:gd name="T17" fmla="*/ 249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2"/>
                <a:gd name="T29" fmla="*/ 11 w 11"/>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2">
                  <a:moveTo>
                    <a:pt x="0" y="1"/>
                  </a:moveTo>
                  <a:lnTo>
                    <a:pt x="6" y="5"/>
                  </a:lnTo>
                  <a:lnTo>
                    <a:pt x="10" y="0"/>
                  </a:lnTo>
                  <a:lnTo>
                    <a:pt x="6" y="5"/>
                  </a:lnTo>
                  <a:lnTo>
                    <a:pt x="11" y="11"/>
                  </a:lnTo>
                  <a:lnTo>
                    <a:pt x="6" y="6"/>
                  </a:lnTo>
                  <a:lnTo>
                    <a:pt x="1" y="12"/>
                  </a:lnTo>
                  <a:lnTo>
                    <a:pt x="5" y="6"/>
                  </a:lnTo>
                  <a:lnTo>
                    <a:pt x="0" y="1"/>
                  </a:lnTo>
                  <a:close/>
                </a:path>
              </a:pathLst>
            </a:custGeom>
            <a:solidFill>
              <a:schemeClr val="accent1"/>
            </a:solidFill>
            <a:ln w="9525">
              <a:noFill/>
              <a:round/>
              <a:headEnd/>
              <a:tailEnd/>
            </a:ln>
          </p:spPr>
          <p:txBody>
            <a:bodyPr/>
            <a:lstStyle/>
            <a:p>
              <a:endParaRPr lang="zh-CN" altLang="en-US"/>
            </a:p>
          </p:txBody>
        </p:sp>
        <p:sp>
          <p:nvSpPr>
            <p:cNvPr id="61469" name="Freeform 5823"/>
            <p:cNvSpPr>
              <a:spLocks/>
            </p:cNvSpPr>
            <p:nvPr/>
          </p:nvSpPr>
          <p:spPr bwMode="auto">
            <a:xfrm>
              <a:off x="1196950" y="873930"/>
              <a:ext cx="37344" cy="32367"/>
            </a:xfrm>
            <a:custGeom>
              <a:avLst/>
              <a:gdLst>
                <a:gd name="T0" fmla="*/ 14938 w 15"/>
                <a:gd name="T1" fmla="*/ 0 h 13"/>
                <a:gd name="T2" fmla="*/ 22406 w 15"/>
                <a:gd name="T3" fmla="*/ 14939 h 13"/>
                <a:gd name="T4" fmla="*/ 37344 w 15"/>
                <a:gd name="T5" fmla="*/ 14939 h 13"/>
                <a:gd name="T6" fmla="*/ 22406 w 15"/>
                <a:gd name="T7" fmla="*/ 17428 h 13"/>
                <a:gd name="T8" fmla="*/ 22406 w 15"/>
                <a:gd name="T9" fmla="*/ 32367 h 13"/>
                <a:gd name="T10" fmla="*/ 19917 w 15"/>
                <a:gd name="T11" fmla="*/ 17428 h 13"/>
                <a:gd name="T12" fmla="*/ 0 w 15"/>
                <a:gd name="T13" fmla="*/ 17428 h 13"/>
                <a:gd name="T14" fmla="*/ 14938 w 15"/>
                <a:gd name="T15" fmla="*/ 14939 h 13"/>
                <a:gd name="T16" fmla="*/ 14938 w 15"/>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6" y="0"/>
                  </a:moveTo>
                  <a:lnTo>
                    <a:pt x="9" y="6"/>
                  </a:lnTo>
                  <a:lnTo>
                    <a:pt x="15" y="6"/>
                  </a:lnTo>
                  <a:lnTo>
                    <a:pt x="9" y="7"/>
                  </a:lnTo>
                  <a:lnTo>
                    <a:pt x="9" y="13"/>
                  </a:lnTo>
                  <a:lnTo>
                    <a:pt x="8" y="7"/>
                  </a:lnTo>
                  <a:lnTo>
                    <a:pt x="0" y="7"/>
                  </a:lnTo>
                  <a:lnTo>
                    <a:pt x="6" y="6"/>
                  </a:lnTo>
                  <a:lnTo>
                    <a:pt x="6" y="0"/>
                  </a:lnTo>
                  <a:close/>
                </a:path>
              </a:pathLst>
            </a:custGeom>
            <a:solidFill>
              <a:schemeClr val="accent1"/>
            </a:solidFill>
            <a:ln w="9525">
              <a:noFill/>
              <a:round/>
              <a:headEnd/>
              <a:tailEnd/>
            </a:ln>
          </p:spPr>
          <p:txBody>
            <a:bodyPr/>
            <a:lstStyle/>
            <a:p>
              <a:endParaRPr lang="zh-CN" altLang="en-US"/>
            </a:p>
          </p:txBody>
        </p:sp>
        <p:sp>
          <p:nvSpPr>
            <p:cNvPr id="61470" name="Freeform 5824"/>
            <p:cNvSpPr>
              <a:spLocks/>
            </p:cNvSpPr>
            <p:nvPr/>
          </p:nvSpPr>
          <p:spPr bwMode="auto">
            <a:xfrm>
              <a:off x="1470813" y="647370"/>
              <a:ext cx="27386" cy="32367"/>
            </a:xfrm>
            <a:custGeom>
              <a:avLst/>
              <a:gdLst>
                <a:gd name="T0" fmla="*/ 0 w 11"/>
                <a:gd name="T1" fmla="*/ 7469 h 13"/>
                <a:gd name="T2" fmla="*/ 12448 w 11"/>
                <a:gd name="T3" fmla="*/ 14939 h 13"/>
                <a:gd name="T4" fmla="*/ 22407 w 11"/>
                <a:gd name="T5" fmla="*/ 0 h 13"/>
                <a:gd name="T6" fmla="*/ 14938 w 11"/>
                <a:gd name="T7" fmla="*/ 14939 h 13"/>
                <a:gd name="T8" fmla="*/ 27386 w 11"/>
                <a:gd name="T9" fmla="*/ 27387 h 13"/>
                <a:gd name="T10" fmla="*/ 14938 w 11"/>
                <a:gd name="T11" fmla="*/ 17428 h 13"/>
                <a:gd name="T12" fmla="*/ 4979 w 11"/>
                <a:gd name="T13" fmla="*/ 32367 h 13"/>
                <a:gd name="T14" fmla="*/ 12448 w 11"/>
                <a:gd name="T15" fmla="*/ 14939 h 13"/>
                <a:gd name="T16" fmla="*/ 0 w 11"/>
                <a:gd name="T17" fmla="*/ 7469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3"/>
                <a:gd name="T29" fmla="*/ 11 w 11"/>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3">
                  <a:moveTo>
                    <a:pt x="0" y="3"/>
                  </a:moveTo>
                  <a:lnTo>
                    <a:pt x="5" y="6"/>
                  </a:lnTo>
                  <a:lnTo>
                    <a:pt x="9" y="0"/>
                  </a:lnTo>
                  <a:lnTo>
                    <a:pt x="6" y="6"/>
                  </a:lnTo>
                  <a:lnTo>
                    <a:pt x="11" y="11"/>
                  </a:lnTo>
                  <a:lnTo>
                    <a:pt x="6" y="7"/>
                  </a:lnTo>
                  <a:lnTo>
                    <a:pt x="2" y="13"/>
                  </a:lnTo>
                  <a:lnTo>
                    <a:pt x="5" y="6"/>
                  </a:lnTo>
                  <a:lnTo>
                    <a:pt x="0" y="3"/>
                  </a:lnTo>
                  <a:close/>
                </a:path>
              </a:pathLst>
            </a:custGeom>
            <a:solidFill>
              <a:schemeClr val="accent1"/>
            </a:solidFill>
            <a:ln w="9525">
              <a:noFill/>
              <a:round/>
              <a:headEnd/>
              <a:tailEnd/>
            </a:ln>
          </p:spPr>
          <p:txBody>
            <a:bodyPr/>
            <a:lstStyle/>
            <a:p>
              <a:endParaRPr lang="zh-CN" altLang="en-US"/>
            </a:p>
          </p:txBody>
        </p:sp>
        <p:sp>
          <p:nvSpPr>
            <p:cNvPr id="61471" name="Freeform 5825"/>
            <p:cNvSpPr>
              <a:spLocks/>
            </p:cNvSpPr>
            <p:nvPr/>
          </p:nvSpPr>
          <p:spPr bwMode="auto">
            <a:xfrm>
              <a:off x="1704842" y="1503814"/>
              <a:ext cx="34856" cy="37346"/>
            </a:xfrm>
            <a:custGeom>
              <a:avLst/>
              <a:gdLst>
                <a:gd name="T0" fmla="*/ 14938 w 14"/>
                <a:gd name="T1" fmla="*/ 0 h 15"/>
                <a:gd name="T2" fmla="*/ 14938 w 14"/>
                <a:gd name="T3" fmla="*/ 14938 h 15"/>
                <a:gd name="T4" fmla="*/ 0 w 14"/>
                <a:gd name="T5" fmla="*/ 17428 h 15"/>
                <a:gd name="T6" fmla="*/ 14938 w 14"/>
                <a:gd name="T7" fmla="*/ 17428 h 15"/>
                <a:gd name="T8" fmla="*/ 17428 w 14"/>
                <a:gd name="T9" fmla="*/ 37346 h 15"/>
                <a:gd name="T10" fmla="*/ 17428 w 14"/>
                <a:gd name="T11" fmla="*/ 17428 h 15"/>
                <a:gd name="T12" fmla="*/ 34856 w 14"/>
                <a:gd name="T13" fmla="*/ 14938 h 15"/>
                <a:gd name="T14" fmla="*/ 17428 w 14"/>
                <a:gd name="T15" fmla="*/ 14938 h 15"/>
                <a:gd name="T16" fmla="*/ 14938 w 14"/>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6" y="0"/>
                  </a:moveTo>
                  <a:lnTo>
                    <a:pt x="6" y="6"/>
                  </a:lnTo>
                  <a:lnTo>
                    <a:pt x="0" y="7"/>
                  </a:lnTo>
                  <a:lnTo>
                    <a:pt x="6" y="7"/>
                  </a:lnTo>
                  <a:lnTo>
                    <a:pt x="7" y="15"/>
                  </a:lnTo>
                  <a:lnTo>
                    <a:pt x="7" y="7"/>
                  </a:lnTo>
                  <a:lnTo>
                    <a:pt x="14" y="6"/>
                  </a:lnTo>
                  <a:lnTo>
                    <a:pt x="7" y="6"/>
                  </a:lnTo>
                  <a:lnTo>
                    <a:pt x="6" y="0"/>
                  </a:lnTo>
                  <a:close/>
                </a:path>
              </a:pathLst>
            </a:custGeom>
            <a:solidFill>
              <a:schemeClr val="accent1"/>
            </a:solidFill>
            <a:ln w="9525">
              <a:noFill/>
              <a:round/>
              <a:headEnd/>
              <a:tailEnd/>
            </a:ln>
          </p:spPr>
          <p:txBody>
            <a:bodyPr/>
            <a:lstStyle/>
            <a:p>
              <a:endParaRPr lang="zh-CN" altLang="en-US"/>
            </a:p>
          </p:txBody>
        </p:sp>
        <p:sp>
          <p:nvSpPr>
            <p:cNvPr id="61472" name="Freeform 5826"/>
            <p:cNvSpPr>
              <a:spLocks/>
            </p:cNvSpPr>
            <p:nvPr/>
          </p:nvSpPr>
          <p:spPr bwMode="auto">
            <a:xfrm>
              <a:off x="1704842" y="1503814"/>
              <a:ext cx="34856" cy="37346"/>
            </a:xfrm>
            <a:custGeom>
              <a:avLst/>
              <a:gdLst>
                <a:gd name="T0" fmla="*/ 14938 w 14"/>
                <a:gd name="T1" fmla="*/ 0 h 15"/>
                <a:gd name="T2" fmla="*/ 14938 w 14"/>
                <a:gd name="T3" fmla="*/ 14938 h 15"/>
                <a:gd name="T4" fmla="*/ 0 w 14"/>
                <a:gd name="T5" fmla="*/ 17428 h 15"/>
                <a:gd name="T6" fmla="*/ 14938 w 14"/>
                <a:gd name="T7" fmla="*/ 17428 h 15"/>
                <a:gd name="T8" fmla="*/ 17428 w 14"/>
                <a:gd name="T9" fmla="*/ 37346 h 15"/>
                <a:gd name="T10" fmla="*/ 17428 w 14"/>
                <a:gd name="T11" fmla="*/ 17428 h 15"/>
                <a:gd name="T12" fmla="*/ 34856 w 14"/>
                <a:gd name="T13" fmla="*/ 14938 h 15"/>
                <a:gd name="T14" fmla="*/ 17428 w 14"/>
                <a:gd name="T15" fmla="*/ 14938 h 15"/>
                <a:gd name="T16" fmla="*/ 14938 w 14"/>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6" y="0"/>
                  </a:moveTo>
                  <a:lnTo>
                    <a:pt x="6" y="6"/>
                  </a:lnTo>
                  <a:lnTo>
                    <a:pt x="0" y="7"/>
                  </a:lnTo>
                  <a:lnTo>
                    <a:pt x="6" y="7"/>
                  </a:lnTo>
                  <a:lnTo>
                    <a:pt x="7" y="15"/>
                  </a:lnTo>
                  <a:lnTo>
                    <a:pt x="7" y="7"/>
                  </a:lnTo>
                  <a:lnTo>
                    <a:pt x="14" y="6"/>
                  </a:lnTo>
                  <a:lnTo>
                    <a:pt x="7" y="6"/>
                  </a:lnTo>
                  <a:lnTo>
                    <a:pt x="6" y="0"/>
                  </a:lnTo>
                </a:path>
              </a:pathLst>
            </a:custGeom>
            <a:solidFill>
              <a:schemeClr val="accent1"/>
            </a:solidFill>
            <a:ln w="9525">
              <a:noFill/>
              <a:round/>
              <a:headEnd/>
              <a:tailEnd/>
            </a:ln>
          </p:spPr>
          <p:txBody>
            <a:bodyPr/>
            <a:lstStyle/>
            <a:p>
              <a:endParaRPr lang="zh-CN" altLang="en-US"/>
            </a:p>
          </p:txBody>
        </p:sp>
        <p:sp>
          <p:nvSpPr>
            <p:cNvPr id="61473" name="Freeform 5827"/>
            <p:cNvSpPr>
              <a:spLocks/>
            </p:cNvSpPr>
            <p:nvPr/>
          </p:nvSpPr>
          <p:spPr bwMode="auto">
            <a:xfrm>
              <a:off x="2075805" y="1190116"/>
              <a:ext cx="47303" cy="44814"/>
            </a:xfrm>
            <a:custGeom>
              <a:avLst/>
              <a:gdLst>
                <a:gd name="T0" fmla="*/ 14938 w 19"/>
                <a:gd name="T1" fmla="*/ 0 h 18"/>
                <a:gd name="T2" fmla="*/ 24896 w 19"/>
                <a:gd name="T3" fmla="*/ 22407 h 18"/>
                <a:gd name="T4" fmla="*/ 47303 w 19"/>
                <a:gd name="T5" fmla="*/ 12448 h 18"/>
                <a:gd name="T6" fmla="*/ 27386 w 19"/>
                <a:gd name="T7" fmla="*/ 24897 h 18"/>
                <a:gd name="T8" fmla="*/ 34855 w 19"/>
                <a:gd name="T9" fmla="*/ 44814 h 18"/>
                <a:gd name="T10" fmla="*/ 24896 w 19"/>
                <a:gd name="T11" fmla="*/ 27386 h 18"/>
                <a:gd name="T12" fmla="*/ 0 w 19"/>
                <a:gd name="T13" fmla="*/ 34855 h 18"/>
                <a:gd name="T14" fmla="*/ 22407 w 19"/>
                <a:gd name="T15" fmla="*/ 22407 h 18"/>
                <a:gd name="T16" fmla="*/ 14938 w 19"/>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18"/>
                <a:gd name="T29" fmla="*/ 19 w 19"/>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18">
                  <a:moveTo>
                    <a:pt x="6" y="0"/>
                  </a:moveTo>
                  <a:lnTo>
                    <a:pt x="10" y="9"/>
                  </a:lnTo>
                  <a:lnTo>
                    <a:pt x="19" y="5"/>
                  </a:lnTo>
                  <a:lnTo>
                    <a:pt x="11" y="10"/>
                  </a:lnTo>
                  <a:lnTo>
                    <a:pt x="14" y="18"/>
                  </a:lnTo>
                  <a:lnTo>
                    <a:pt x="10" y="11"/>
                  </a:lnTo>
                  <a:lnTo>
                    <a:pt x="0" y="14"/>
                  </a:lnTo>
                  <a:lnTo>
                    <a:pt x="9" y="9"/>
                  </a:lnTo>
                  <a:lnTo>
                    <a:pt x="6" y="0"/>
                  </a:lnTo>
                  <a:close/>
                </a:path>
              </a:pathLst>
            </a:custGeom>
            <a:solidFill>
              <a:schemeClr val="accent1"/>
            </a:solidFill>
            <a:ln w="9525">
              <a:noFill/>
              <a:round/>
              <a:headEnd/>
              <a:tailEnd/>
            </a:ln>
          </p:spPr>
          <p:txBody>
            <a:bodyPr/>
            <a:lstStyle/>
            <a:p>
              <a:endParaRPr lang="zh-CN" altLang="en-US"/>
            </a:p>
          </p:txBody>
        </p:sp>
        <p:sp>
          <p:nvSpPr>
            <p:cNvPr id="61474" name="Freeform 5828"/>
            <p:cNvSpPr>
              <a:spLocks/>
            </p:cNvSpPr>
            <p:nvPr/>
          </p:nvSpPr>
          <p:spPr bwMode="auto">
            <a:xfrm>
              <a:off x="2979550" y="468114"/>
              <a:ext cx="34856" cy="37346"/>
            </a:xfrm>
            <a:custGeom>
              <a:avLst/>
              <a:gdLst>
                <a:gd name="T0" fmla="*/ 17428 w 14"/>
                <a:gd name="T1" fmla="*/ 0 h 15"/>
                <a:gd name="T2" fmla="*/ 17428 w 14"/>
                <a:gd name="T3" fmla="*/ 19918 h 15"/>
                <a:gd name="T4" fmla="*/ 34856 w 14"/>
                <a:gd name="T5" fmla="*/ 22408 h 15"/>
                <a:gd name="T6" fmla="*/ 17428 w 14"/>
                <a:gd name="T7" fmla="*/ 22408 h 15"/>
                <a:gd name="T8" fmla="*/ 12449 w 14"/>
                <a:gd name="T9" fmla="*/ 37346 h 15"/>
                <a:gd name="T10" fmla="*/ 14938 w 14"/>
                <a:gd name="T11" fmla="*/ 22408 h 15"/>
                <a:gd name="T12" fmla="*/ 0 w 14"/>
                <a:gd name="T13" fmla="*/ 17428 h 15"/>
                <a:gd name="T14" fmla="*/ 14938 w 14"/>
                <a:gd name="T15" fmla="*/ 17428 h 15"/>
                <a:gd name="T16" fmla="*/ 17428 w 14"/>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7" y="0"/>
                  </a:moveTo>
                  <a:lnTo>
                    <a:pt x="7" y="8"/>
                  </a:lnTo>
                  <a:lnTo>
                    <a:pt x="14" y="9"/>
                  </a:lnTo>
                  <a:lnTo>
                    <a:pt x="7" y="9"/>
                  </a:lnTo>
                  <a:lnTo>
                    <a:pt x="5" y="15"/>
                  </a:lnTo>
                  <a:lnTo>
                    <a:pt x="6" y="9"/>
                  </a:lnTo>
                  <a:lnTo>
                    <a:pt x="0" y="7"/>
                  </a:lnTo>
                  <a:lnTo>
                    <a:pt x="6" y="7"/>
                  </a:lnTo>
                  <a:lnTo>
                    <a:pt x="7" y="0"/>
                  </a:lnTo>
                  <a:close/>
                </a:path>
              </a:pathLst>
            </a:custGeom>
            <a:solidFill>
              <a:schemeClr val="accent1"/>
            </a:solidFill>
            <a:ln w="9525">
              <a:noFill/>
              <a:round/>
              <a:headEnd/>
              <a:tailEnd/>
            </a:ln>
          </p:spPr>
          <p:txBody>
            <a:bodyPr/>
            <a:lstStyle/>
            <a:p>
              <a:endParaRPr lang="zh-CN" altLang="en-US"/>
            </a:p>
          </p:txBody>
        </p:sp>
        <p:sp>
          <p:nvSpPr>
            <p:cNvPr id="61475" name="Freeform 5829"/>
            <p:cNvSpPr>
              <a:spLocks/>
            </p:cNvSpPr>
            <p:nvPr/>
          </p:nvSpPr>
          <p:spPr bwMode="auto">
            <a:xfrm>
              <a:off x="1739697" y="1020819"/>
              <a:ext cx="37344" cy="37346"/>
            </a:xfrm>
            <a:custGeom>
              <a:avLst/>
              <a:gdLst>
                <a:gd name="T0" fmla="*/ 22406 w 15"/>
                <a:gd name="T1" fmla="*/ 0 h 15"/>
                <a:gd name="T2" fmla="*/ 17427 w 15"/>
                <a:gd name="T3" fmla="*/ 14938 h 15"/>
                <a:gd name="T4" fmla="*/ 0 w 15"/>
                <a:gd name="T5" fmla="*/ 14938 h 15"/>
                <a:gd name="T6" fmla="*/ 17427 w 15"/>
                <a:gd name="T7" fmla="*/ 19918 h 15"/>
                <a:gd name="T8" fmla="*/ 17427 w 15"/>
                <a:gd name="T9" fmla="*/ 37346 h 15"/>
                <a:gd name="T10" fmla="*/ 19917 w 15"/>
                <a:gd name="T11" fmla="*/ 19918 h 15"/>
                <a:gd name="T12" fmla="*/ 37344 w 15"/>
                <a:gd name="T13" fmla="*/ 19918 h 15"/>
                <a:gd name="T14" fmla="*/ 19917 w 15"/>
                <a:gd name="T15" fmla="*/ 17428 h 15"/>
                <a:gd name="T16" fmla="*/ 22406 w 15"/>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5"/>
                <a:gd name="T29" fmla="*/ 15 w 15"/>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5">
                  <a:moveTo>
                    <a:pt x="9" y="0"/>
                  </a:moveTo>
                  <a:lnTo>
                    <a:pt x="7" y="6"/>
                  </a:lnTo>
                  <a:lnTo>
                    <a:pt x="0" y="6"/>
                  </a:lnTo>
                  <a:lnTo>
                    <a:pt x="7" y="8"/>
                  </a:lnTo>
                  <a:lnTo>
                    <a:pt x="7" y="15"/>
                  </a:lnTo>
                  <a:lnTo>
                    <a:pt x="8" y="8"/>
                  </a:lnTo>
                  <a:lnTo>
                    <a:pt x="15" y="8"/>
                  </a:lnTo>
                  <a:lnTo>
                    <a:pt x="8" y="7"/>
                  </a:lnTo>
                  <a:lnTo>
                    <a:pt x="9" y="0"/>
                  </a:lnTo>
                  <a:close/>
                </a:path>
              </a:pathLst>
            </a:custGeom>
            <a:solidFill>
              <a:schemeClr val="accent1"/>
            </a:solidFill>
            <a:ln w="9525">
              <a:noFill/>
              <a:round/>
              <a:headEnd/>
              <a:tailEnd/>
            </a:ln>
          </p:spPr>
          <p:txBody>
            <a:bodyPr/>
            <a:lstStyle/>
            <a:p>
              <a:endParaRPr lang="zh-CN" altLang="en-US"/>
            </a:p>
          </p:txBody>
        </p:sp>
        <p:sp>
          <p:nvSpPr>
            <p:cNvPr id="61476" name="Freeform 5830"/>
            <p:cNvSpPr>
              <a:spLocks/>
            </p:cNvSpPr>
            <p:nvPr/>
          </p:nvSpPr>
          <p:spPr bwMode="auto">
            <a:xfrm>
              <a:off x="1739697" y="1020819"/>
              <a:ext cx="37344" cy="37346"/>
            </a:xfrm>
            <a:custGeom>
              <a:avLst/>
              <a:gdLst>
                <a:gd name="T0" fmla="*/ 22406 w 15"/>
                <a:gd name="T1" fmla="*/ 0 h 15"/>
                <a:gd name="T2" fmla="*/ 17427 w 15"/>
                <a:gd name="T3" fmla="*/ 14938 h 15"/>
                <a:gd name="T4" fmla="*/ 0 w 15"/>
                <a:gd name="T5" fmla="*/ 14938 h 15"/>
                <a:gd name="T6" fmla="*/ 17427 w 15"/>
                <a:gd name="T7" fmla="*/ 19918 h 15"/>
                <a:gd name="T8" fmla="*/ 17427 w 15"/>
                <a:gd name="T9" fmla="*/ 37346 h 15"/>
                <a:gd name="T10" fmla="*/ 19917 w 15"/>
                <a:gd name="T11" fmla="*/ 19918 h 15"/>
                <a:gd name="T12" fmla="*/ 37344 w 15"/>
                <a:gd name="T13" fmla="*/ 19918 h 15"/>
                <a:gd name="T14" fmla="*/ 19917 w 15"/>
                <a:gd name="T15" fmla="*/ 17428 h 15"/>
                <a:gd name="T16" fmla="*/ 22406 w 15"/>
                <a:gd name="T17" fmla="*/ 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5"/>
                <a:gd name="T29" fmla="*/ 15 w 15"/>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5">
                  <a:moveTo>
                    <a:pt x="9" y="0"/>
                  </a:moveTo>
                  <a:lnTo>
                    <a:pt x="7" y="6"/>
                  </a:lnTo>
                  <a:lnTo>
                    <a:pt x="0" y="6"/>
                  </a:lnTo>
                  <a:lnTo>
                    <a:pt x="7" y="8"/>
                  </a:lnTo>
                  <a:lnTo>
                    <a:pt x="7" y="15"/>
                  </a:lnTo>
                  <a:lnTo>
                    <a:pt x="8" y="8"/>
                  </a:lnTo>
                  <a:lnTo>
                    <a:pt x="15" y="8"/>
                  </a:lnTo>
                  <a:lnTo>
                    <a:pt x="8" y="7"/>
                  </a:lnTo>
                  <a:lnTo>
                    <a:pt x="9" y="0"/>
                  </a:lnTo>
                </a:path>
              </a:pathLst>
            </a:custGeom>
            <a:solidFill>
              <a:schemeClr val="accent1"/>
            </a:solidFill>
            <a:ln w="9525">
              <a:noFill/>
              <a:round/>
              <a:headEnd/>
              <a:tailEnd/>
            </a:ln>
          </p:spPr>
          <p:txBody>
            <a:bodyPr/>
            <a:lstStyle/>
            <a:p>
              <a:endParaRPr lang="zh-CN" altLang="en-US"/>
            </a:p>
          </p:txBody>
        </p:sp>
        <p:sp>
          <p:nvSpPr>
            <p:cNvPr id="61477" name="Freeform 5831"/>
            <p:cNvSpPr>
              <a:spLocks/>
            </p:cNvSpPr>
            <p:nvPr/>
          </p:nvSpPr>
          <p:spPr bwMode="auto">
            <a:xfrm>
              <a:off x="8003693" y="537823"/>
              <a:ext cx="29876" cy="29876"/>
            </a:xfrm>
            <a:custGeom>
              <a:avLst/>
              <a:gdLst>
                <a:gd name="T0" fmla="*/ 14938 w 12"/>
                <a:gd name="T1" fmla="*/ 0 h 12"/>
                <a:gd name="T2" fmla="*/ 17428 w 12"/>
                <a:gd name="T3" fmla="*/ 14938 h 12"/>
                <a:gd name="T4" fmla="*/ 29876 w 12"/>
                <a:gd name="T5" fmla="*/ 14938 h 12"/>
                <a:gd name="T6" fmla="*/ 17428 w 12"/>
                <a:gd name="T7" fmla="*/ 17428 h 12"/>
                <a:gd name="T8" fmla="*/ 17428 w 12"/>
                <a:gd name="T9" fmla="*/ 29876 h 12"/>
                <a:gd name="T10" fmla="*/ 14938 w 12"/>
                <a:gd name="T11" fmla="*/ 17428 h 12"/>
                <a:gd name="T12" fmla="*/ 0 w 12"/>
                <a:gd name="T13" fmla="*/ 17428 h 12"/>
                <a:gd name="T14" fmla="*/ 14938 w 12"/>
                <a:gd name="T15" fmla="*/ 14938 h 12"/>
                <a:gd name="T16" fmla="*/ 14938 w 12"/>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6" y="0"/>
                  </a:moveTo>
                  <a:lnTo>
                    <a:pt x="7" y="6"/>
                  </a:lnTo>
                  <a:lnTo>
                    <a:pt x="12" y="6"/>
                  </a:lnTo>
                  <a:lnTo>
                    <a:pt x="7" y="7"/>
                  </a:lnTo>
                  <a:lnTo>
                    <a:pt x="7" y="12"/>
                  </a:lnTo>
                  <a:lnTo>
                    <a:pt x="6" y="7"/>
                  </a:lnTo>
                  <a:lnTo>
                    <a:pt x="0" y="7"/>
                  </a:lnTo>
                  <a:lnTo>
                    <a:pt x="6" y="6"/>
                  </a:lnTo>
                  <a:lnTo>
                    <a:pt x="6" y="0"/>
                  </a:lnTo>
                  <a:close/>
                </a:path>
              </a:pathLst>
            </a:custGeom>
            <a:solidFill>
              <a:schemeClr val="accent1"/>
            </a:solidFill>
            <a:ln w="9525">
              <a:noFill/>
              <a:round/>
              <a:headEnd/>
              <a:tailEnd/>
            </a:ln>
          </p:spPr>
          <p:txBody>
            <a:bodyPr/>
            <a:lstStyle/>
            <a:p>
              <a:endParaRPr lang="zh-CN" altLang="en-US"/>
            </a:p>
          </p:txBody>
        </p:sp>
        <p:sp>
          <p:nvSpPr>
            <p:cNvPr id="61478" name="Freeform 5832"/>
            <p:cNvSpPr>
              <a:spLocks/>
            </p:cNvSpPr>
            <p:nvPr/>
          </p:nvSpPr>
          <p:spPr bwMode="auto">
            <a:xfrm>
              <a:off x="8424449" y="303795"/>
              <a:ext cx="24897" cy="22408"/>
            </a:xfrm>
            <a:custGeom>
              <a:avLst/>
              <a:gdLst>
                <a:gd name="T0" fmla="*/ 0 w 10"/>
                <a:gd name="T1" fmla="*/ 2490 h 9"/>
                <a:gd name="T2" fmla="*/ 14938 w 10"/>
                <a:gd name="T3" fmla="*/ 9959 h 9"/>
                <a:gd name="T4" fmla="*/ 24897 w 10"/>
                <a:gd name="T5" fmla="*/ 0 h 9"/>
                <a:gd name="T6" fmla="*/ 14938 w 10"/>
                <a:gd name="T7" fmla="*/ 9959 h 9"/>
                <a:gd name="T8" fmla="*/ 24897 w 10"/>
                <a:gd name="T9" fmla="*/ 19918 h 9"/>
                <a:gd name="T10" fmla="*/ 14938 w 10"/>
                <a:gd name="T11" fmla="*/ 12449 h 9"/>
                <a:gd name="T12" fmla="*/ 2490 w 10"/>
                <a:gd name="T13" fmla="*/ 22408 h 9"/>
                <a:gd name="T14" fmla="*/ 12449 w 10"/>
                <a:gd name="T15" fmla="*/ 12449 h 9"/>
                <a:gd name="T16" fmla="*/ 0 w 10"/>
                <a:gd name="T17" fmla="*/ 249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9"/>
                <a:gd name="T29" fmla="*/ 10 w 10"/>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9">
                  <a:moveTo>
                    <a:pt x="0" y="1"/>
                  </a:moveTo>
                  <a:lnTo>
                    <a:pt x="6" y="4"/>
                  </a:lnTo>
                  <a:lnTo>
                    <a:pt x="10" y="0"/>
                  </a:lnTo>
                  <a:lnTo>
                    <a:pt x="6" y="4"/>
                  </a:lnTo>
                  <a:lnTo>
                    <a:pt x="10" y="8"/>
                  </a:lnTo>
                  <a:lnTo>
                    <a:pt x="6" y="5"/>
                  </a:lnTo>
                  <a:lnTo>
                    <a:pt x="1" y="9"/>
                  </a:lnTo>
                  <a:lnTo>
                    <a:pt x="5" y="5"/>
                  </a:lnTo>
                  <a:lnTo>
                    <a:pt x="0" y="1"/>
                  </a:lnTo>
                  <a:close/>
                </a:path>
              </a:pathLst>
            </a:custGeom>
            <a:solidFill>
              <a:schemeClr val="accent1"/>
            </a:solidFill>
            <a:ln w="9525">
              <a:noFill/>
              <a:round/>
              <a:headEnd/>
              <a:tailEnd/>
            </a:ln>
          </p:spPr>
          <p:txBody>
            <a:bodyPr/>
            <a:lstStyle/>
            <a:p>
              <a:endParaRPr lang="zh-CN" altLang="en-US"/>
            </a:p>
          </p:txBody>
        </p:sp>
        <p:sp>
          <p:nvSpPr>
            <p:cNvPr id="61479" name="Freeform 5833"/>
            <p:cNvSpPr>
              <a:spLocks/>
            </p:cNvSpPr>
            <p:nvPr/>
          </p:nvSpPr>
          <p:spPr bwMode="auto">
            <a:xfrm>
              <a:off x="7455967" y="801727"/>
              <a:ext cx="34856" cy="32367"/>
            </a:xfrm>
            <a:custGeom>
              <a:avLst/>
              <a:gdLst>
                <a:gd name="T0" fmla="*/ 17428 w 14"/>
                <a:gd name="T1" fmla="*/ 0 h 13"/>
                <a:gd name="T2" fmla="*/ 19918 w 14"/>
                <a:gd name="T3" fmla="*/ 17428 h 13"/>
                <a:gd name="T4" fmla="*/ 34856 w 14"/>
                <a:gd name="T5" fmla="*/ 17428 h 13"/>
                <a:gd name="T6" fmla="*/ 19918 w 14"/>
                <a:gd name="T7" fmla="*/ 19918 h 13"/>
                <a:gd name="T8" fmla="*/ 19918 w 14"/>
                <a:gd name="T9" fmla="*/ 32367 h 13"/>
                <a:gd name="T10" fmla="*/ 17428 w 14"/>
                <a:gd name="T11" fmla="*/ 19918 h 13"/>
                <a:gd name="T12" fmla="*/ 0 w 14"/>
                <a:gd name="T13" fmla="*/ 19918 h 13"/>
                <a:gd name="T14" fmla="*/ 17428 w 14"/>
                <a:gd name="T15" fmla="*/ 17428 h 13"/>
                <a:gd name="T16" fmla="*/ 17428 w 1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3"/>
                <a:gd name="T29" fmla="*/ 14 w 14"/>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3">
                  <a:moveTo>
                    <a:pt x="7" y="0"/>
                  </a:moveTo>
                  <a:lnTo>
                    <a:pt x="8" y="7"/>
                  </a:lnTo>
                  <a:lnTo>
                    <a:pt x="14" y="7"/>
                  </a:lnTo>
                  <a:lnTo>
                    <a:pt x="8" y="8"/>
                  </a:lnTo>
                  <a:lnTo>
                    <a:pt x="8" y="13"/>
                  </a:lnTo>
                  <a:lnTo>
                    <a:pt x="7" y="8"/>
                  </a:lnTo>
                  <a:lnTo>
                    <a:pt x="0" y="8"/>
                  </a:lnTo>
                  <a:lnTo>
                    <a:pt x="7" y="7"/>
                  </a:lnTo>
                  <a:lnTo>
                    <a:pt x="7" y="0"/>
                  </a:lnTo>
                  <a:close/>
                </a:path>
              </a:pathLst>
            </a:custGeom>
            <a:solidFill>
              <a:schemeClr val="accent1"/>
            </a:solidFill>
            <a:ln w="9525">
              <a:noFill/>
              <a:round/>
              <a:headEnd/>
              <a:tailEnd/>
            </a:ln>
          </p:spPr>
          <p:txBody>
            <a:bodyPr/>
            <a:lstStyle/>
            <a:p>
              <a:endParaRPr lang="zh-CN" altLang="en-US"/>
            </a:p>
          </p:txBody>
        </p:sp>
        <p:sp>
          <p:nvSpPr>
            <p:cNvPr id="61480" name="Freeform 5834"/>
            <p:cNvSpPr>
              <a:spLocks/>
            </p:cNvSpPr>
            <p:nvPr/>
          </p:nvSpPr>
          <p:spPr bwMode="auto">
            <a:xfrm>
              <a:off x="7697463" y="605045"/>
              <a:ext cx="27386" cy="27387"/>
            </a:xfrm>
            <a:custGeom>
              <a:avLst/>
              <a:gdLst>
                <a:gd name="T0" fmla="*/ 0 w 11"/>
                <a:gd name="T1" fmla="*/ 4979 h 11"/>
                <a:gd name="T2" fmla="*/ 14938 w 11"/>
                <a:gd name="T3" fmla="*/ 9959 h 11"/>
                <a:gd name="T4" fmla="*/ 22407 w 11"/>
                <a:gd name="T5" fmla="*/ 0 h 11"/>
                <a:gd name="T6" fmla="*/ 17427 w 11"/>
                <a:gd name="T7" fmla="*/ 14938 h 11"/>
                <a:gd name="T8" fmla="*/ 27386 w 11"/>
                <a:gd name="T9" fmla="*/ 22408 h 11"/>
                <a:gd name="T10" fmla="*/ 14938 w 11"/>
                <a:gd name="T11" fmla="*/ 17428 h 11"/>
                <a:gd name="T12" fmla="*/ 4979 w 11"/>
                <a:gd name="T13" fmla="*/ 27387 h 11"/>
                <a:gd name="T14" fmla="*/ 12448 w 11"/>
                <a:gd name="T15" fmla="*/ 14938 h 11"/>
                <a:gd name="T16" fmla="*/ 0 w 11"/>
                <a:gd name="T17" fmla="*/ 4979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1"/>
                <a:gd name="T29" fmla="*/ 11 w 11"/>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1">
                  <a:moveTo>
                    <a:pt x="0" y="2"/>
                  </a:moveTo>
                  <a:lnTo>
                    <a:pt x="6" y="4"/>
                  </a:lnTo>
                  <a:lnTo>
                    <a:pt x="9" y="0"/>
                  </a:lnTo>
                  <a:lnTo>
                    <a:pt x="7" y="6"/>
                  </a:lnTo>
                  <a:lnTo>
                    <a:pt x="11" y="9"/>
                  </a:lnTo>
                  <a:lnTo>
                    <a:pt x="6" y="7"/>
                  </a:lnTo>
                  <a:lnTo>
                    <a:pt x="2" y="11"/>
                  </a:lnTo>
                  <a:lnTo>
                    <a:pt x="5" y="6"/>
                  </a:lnTo>
                  <a:lnTo>
                    <a:pt x="0" y="2"/>
                  </a:lnTo>
                  <a:close/>
                </a:path>
              </a:pathLst>
            </a:custGeom>
            <a:solidFill>
              <a:schemeClr val="accent1"/>
            </a:solidFill>
            <a:ln w="9525">
              <a:noFill/>
              <a:round/>
              <a:headEnd/>
              <a:tailEnd/>
            </a:ln>
          </p:spPr>
          <p:txBody>
            <a:bodyPr/>
            <a:lstStyle/>
            <a:p>
              <a:endParaRPr lang="zh-CN" altLang="en-US"/>
            </a:p>
          </p:txBody>
        </p:sp>
        <p:sp>
          <p:nvSpPr>
            <p:cNvPr id="61481" name="Freeform 5835"/>
            <p:cNvSpPr>
              <a:spLocks/>
            </p:cNvSpPr>
            <p:nvPr/>
          </p:nvSpPr>
          <p:spPr bwMode="auto">
            <a:xfrm>
              <a:off x="7906596" y="1359411"/>
              <a:ext cx="29876" cy="29876"/>
            </a:xfrm>
            <a:custGeom>
              <a:avLst/>
              <a:gdLst>
                <a:gd name="T0" fmla="*/ 12448 w 12"/>
                <a:gd name="T1" fmla="*/ 0 h 12"/>
                <a:gd name="T2" fmla="*/ 14938 w 12"/>
                <a:gd name="T3" fmla="*/ 14938 h 12"/>
                <a:gd name="T4" fmla="*/ 29876 w 12"/>
                <a:gd name="T5" fmla="*/ 14938 h 12"/>
                <a:gd name="T6" fmla="*/ 14938 w 12"/>
                <a:gd name="T7" fmla="*/ 17428 h 12"/>
                <a:gd name="T8" fmla="*/ 14938 w 12"/>
                <a:gd name="T9" fmla="*/ 29876 h 12"/>
                <a:gd name="T10" fmla="*/ 12448 w 12"/>
                <a:gd name="T11" fmla="*/ 17428 h 12"/>
                <a:gd name="T12" fmla="*/ 0 w 12"/>
                <a:gd name="T13" fmla="*/ 17428 h 12"/>
                <a:gd name="T14" fmla="*/ 12448 w 12"/>
                <a:gd name="T15" fmla="*/ 14938 h 12"/>
                <a:gd name="T16" fmla="*/ 12448 w 12"/>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5" y="0"/>
                  </a:moveTo>
                  <a:lnTo>
                    <a:pt x="6" y="6"/>
                  </a:lnTo>
                  <a:lnTo>
                    <a:pt x="12" y="6"/>
                  </a:lnTo>
                  <a:lnTo>
                    <a:pt x="6" y="7"/>
                  </a:lnTo>
                  <a:lnTo>
                    <a:pt x="6" y="12"/>
                  </a:lnTo>
                  <a:lnTo>
                    <a:pt x="5" y="7"/>
                  </a:lnTo>
                  <a:lnTo>
                    <a:pt x="0" y="7"/>
                  </a:lnTo>
                  <a:lnTo>
                    <a:pt x="5" y="6"/>
                  </a:lnTo>
                  <a:lnTo>
                    <a:pt x="5" y="0"/>
                  </a:lnTo>
                  <a:close/>
                </a:path>
              </a:pathLst>
            </a:custGeom>
            <a:solidFill>
              <a:schemeClr val="accent1"/>
            </a:solidFill>
            <a:ln w="9525">
              <a:noFill/>
              <a:round/>
              <a:headEnd/>
              <a:tailEnd/>
            </a:ln>
          </p:spPr>
          <p:txBody>
            <a:bodyPr/>
            <a:lstStyle/>
            <a:p>
              <a:endParaRPr lang="zh-CN" altLang="en-US"/>
            </a:p>
          </p:txBody>
        </p:sp>
        <p:sp>
          <p:nvSpPr>
            <p:cNvPr id="61482" name="Freeform 5836"/>
            <p:cNvSpPr>
              <a:spLocks/>
            </p:cNvSpPr>
            <p:nvPr/>
          </p:nvSpPr>
          <p:spPr bwMode="auto">
            <a:xfrm>
              <a:off x="8235234" y="1083060"/>
              <a:ext cx="39835" cy="42326"/>
            </a:xfrm>
            <a:custGeom>
              <a:avLst/>
              <a:gdLst>
                <a:gd name="T0" fmla="*/ 9959 w 16"/>
                <a:gd name="T1" fmla="*/ 0 h 17"/>
                <a:gd name="T2" fmla="*/ 17428 w 16"/>
                <a:gd name="T3" fmla="*/ 22408 h 17"/>
                <a:gd name="T4" fmla="*/ 0 w 16"/>
                <a:gd name="T5" fmla="*/ 32367 h 17"/>
                <a:gd name="T6" fmla="*/ 19918 w 16"/>
                <a:gd name="T7" fmla="*/ 24898 h 17"/>
                <a:gd name="T8" fmla="*/ 29876 w 16"/>
                <a:gd name="T9" fmla="*/ 42326 h 17"/>
                <a:gd name="T10" fmla="*/ 22407 w 16"/>
                <a:gd name="T11" fmla="*/ 22408 h 17"/>
                <a:gd name="T12" fmla="*/ 39835 w 16"/>
                <a:gd name="T13" fmla="*/ 9959 h 17"/>
                <a:gd name="T14" fmla="*/ 19918 w 16"/>
                <a:gd name="T15" fmla="*/ 17428 h 17"/>
                <a:gd name="T16" fmla="*/ 9959 w 16"/>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7"/>
                <a:gd name="T29" fmla="*/ 16 w 1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7">
                  <a:moveTo>
                    <a:pt x="4" y="0"/>
                  </a:moveTo>
                  <a:lnTo>
                    <a:pt x="7" y="9"/>
                  </a:lnTo>
                  <a:lnTo>
                    <a:pt x="0" y="13"/>
                  </a:lnTo>
                  <a:lnTo>
                    <a:pt x="8" y="10"/>
                  </a:lnTo>
                  <a:lnTo>
                    <a:pt x="12" y="17"/>
                  </a:lnTo>
                  <a:lnTo>
                    <a:pt x="9" y="9"/>
                  </a:lnTo>
                  <a:lnTo>
                    <a:pt x="16" y="4"/>
                  </a:lnTo>
                  <a:lnTo>
                    <a:pt x="8" y="7"/>
                  </a:lnTo>
                  <a:lnTo>
                    <a:pt x="4" y="0"/>
                  </a:lnTo>
                  <a:close/>
                </a:path>
              </a:pathLst>
            </a:custGeom>
            <a:solidFill>
              <a:schemeClr val="accent1"/>
            </a:solidFill>
            <a:ln w="9525">
              <a:noFill/>
              <a:round/>
              <a:headEnd/>
              <a:tailEnd/>
            </a:ln>
          </p:spPr>
          <p:txBody>
            <a:bodyPr/>
            <a:lstStyle/>
            <a:p>
              <a:endParaRPr lang="zh-CN" altLang="en-US"/>
            </a:p>
          </p:txBody>
        </p:sp>
        <p:sp>
          <p:nvSpPr>
            <p:cNvPr id="61483" name="Freeform 5837"/>
            <p:cNvSpPr>
              <a:spLocks/>
            </p:cNvSpPr>
            <p:nvPr/>
          </p:nvSpPr>
          <p:spPr bwMode="auto">
            <a:xfrm>
              <a:off x="8235234" y="1083060"/>
              <a:ext cx="39835" cy="42326"/>
            </a:xfrm>
            <a:custGeom>
              <a:avLst/>
              <a:gdLst>
                <a:gd name="T0" fmla="*/ 9959 w 16"/>
                <a:gd name="T1" fmla="*/ 0 h 17"/>
                <a:gd name="T2" fmla="*/ 17428 w 16"/>
                <a:gd name="T3" fmla="*/ 22408 h 17"/>
                <a:gd name="T4" fmla="*/ 0 w 16"/>
                <a:gd name="T5" fmla="*/ 32367 h 17"/>
                <a:gd name="T6" fmla="*/ 19918 w 16"/>
                <a:gd name="T7" fmla="*/ 24898 h 17"/>
                <a:gd name="T8" fmla="*/ 29876 w 16"/>
                <a:gd name="T9" fmla="*/ 42326 h 17"/>
                <a:gd name="T10" fmla="*/ 22407 w 16"/>
                <a:gd name="T11" fmla="*/ 22408 h 17"/>
                <a:gd name="T12" fmla="*/ 39835 w 16"/>
                <a:gd name="T13" fmla="*/ 9959 h 17"/>
                <a:gd name="T14" fmla="*/ 19918 w 16"/>
                <a:gd name="T15" fmla="*/ 17428 h 17"/>
                <a:gd name="T16" fmla="*/ 9959 w 16"/>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7"/>
                <a:gd name="T29" fmla="*/ 16 w 1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7">
                  <a:moveTo>
                    <a:pt x="4" y="0"/>
                  </a:moveTo>
                  <a:lnTo>
                    <a:pt x="7" y="9"/>
                  </a:lnTo>
                  <a:lnTo>
                    <a:pt x="0" y="13"/>
                  </a:lnTo>
                  <a:lnTo>
                    <a:pt x="8" y="10"/>
                  </a:lnTo>
                  <a:lnTo>
                    <a:pt x="12" y="17"/>
                  </a:lnTo>
                  <a:lnTo>
                    <a:pt x="9" y="9"/>
                  </a:lnTo>
                  <a:lnTo>
                    <a:pt x="16" y="4"/>
                  </a:lnTo>
                  <a:lnTo>
                    <a:pt x="8" y="7"/>
                  </a:lnTo>
                  <a:lnTo>
                    <a:pt x="4" y="0"/>
                  </a:lnTo>
                </a:path>
              </a:pathLst>
            </a:custGeom>
            <a:solidFill>
              <a:schemeClr val="accent1"/>
            </a:solidFill>
            <a:ln w="9525">
              <a:noFill/>
              <a:round/>
              <a:headEnd/>
              <a:tailEnd/>
            </a:ln>
          </p:spPr>
          <p:txBody>
            <a:bodyPr/>
            <a:lstStyle/>
            <a:p>
              <a:endParaRPr lang="zh-CN" altLang="en-US"/>
            </a:p>
          </p:txBody>
        </p:sp>
        <p:sp>
          <p:nvSpPr>
            <p:cNvPr id="61484" name="Freeform 5838"/>
            <p:cNvSpPr>
              <a:spLocks/>
            </p:cNvSpPr>
            <p:nvPr/>
          </p:nvSpPr>
          <p:spPr bwMode="auto">
            <a:xfrm>
              <a:off x="9031924" y="448196"/>
              <a:ext cx="29876" cy="32367"/>
            </a:xfrm>
            <a:custGeom>
              <a:avLst/>
              <a:gdLst>
                <a:gd name="T0" fmla="*/ 17428 w 12"/>
                <a:gd name="T1" fmla="*/ 0 h 13"/>
                <a:gd name="T2" fmla="*/ 14938 w 12"/>
                <a:gd name="T3" fmla="*/ 12449 h 13"/>
                <a:gd name="T4" fmla="*/ 29876 w 12"/>
                <a:gd name="T5" fmla="*/ 17428 h 13"/>
                <a:gd name="T6" fmla="*/ 14938 w 12"/>
                <a:gd name="T7" fmla="*/ 14939 h 13"/>
                <a:gd name="T8" fmla="*/ 12448 w 12"/>
                <a:gd name="T9" fmla="*/ 32367 h 13"/>
                <a:gd name="T10" fmla="*/ 12448 w 12"/>
                <a:gd name="T11" fmla="*/ 14939 h 13"/>
                <a:gd name="T12" fmla="*/ 0 w 12"/>
                <a:gd name="T13" fmla="*/ 12449 h 13"/>
                <a:gd name="T14" fmla="*/ 12448 w 12"/>
                <a:gd name="T15" fmla="*/ 12449 h 13"/>
                <a:gd name="T16" fmla="*/ 17428 w 12"/>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7" y="0"/>
                  </a:moveTo>
                  <a:lnTo>
                    <a:pt x="6" y="5"/>
                  </a:lnTo>
                  <a:lnTo>
                    <a:pt x="12" y="7"/>
                  </a:lnTo>
                  <a:lnTo>
                    <a:pt x="6" y="6"/>
                  </a:lnTo>
                  <a:lnTo>
                    <a:pt x="5" y="13"/>
                  </a:lnTo>
                  <a:lnTo>
                    <a:pt x="5" y="6"/>
                  </a:lnTo>
                  <a:lnTo>
                    <a:pt x="0" y="5"/>
                  </a:lnTo>
                  <a:lnTo>
                    <a:pt x="5" y="5"/>
                  </a:lnTo>
                  <a:lnTo>
                    <a:pt x="7" y="0"/>
                  </a:lnTo>
                  <a:close/>
                </a:path>
              </a:pathLst>
            </a:custGeom>
            <a:solidFill>
              <a:schemeClr val="accent1"/>
            </a:solidFill>
            <a:ln w="9525">
              <a:noFill/>
              <a:round/>
              <a:headEnd/>
              <a:tailEnd/>
            </a:ln>
          </p:spPr>
          <p:txBody>
            <a:bodyPr/>
            <a:lstStyle/>
            <a:p>
              <a:endParaRPr lang="zh-CN" altLang="en-US"/>
            </a:p>
          </p:txBody>
        </p:sp>
        <p:sp>
          <p:nvSpPr>
            <p:cNvPr id="61485" name="Freeform 5839"/>
            <p:cNvSpPr>
              <a:spLocks/>
            </p:cNvSpPr>
            <p:nvPr/>
          </p:nvSpPr>
          <p:spPr bwMode="auto">
            <a:xfrm>
              <a:off x="7936475" y="933681"/>
              <a:ext cx="32365" cy="32367"/>
            </a:xfrm>
            <a:custGeom>
              <a:avLst/>
              <a:gdLst>
                <a:gd name="T0" fmla="*/ 19917 w 13"/>
                <a:gd name="T1" fmla="*/ 0 h 13"/>
                <a:gd name="T2" fmla="*/ 19917 w 13"/>
                <a:gd name="T3" fmla="*/ 14939 h 13"/>
                <a:gd name="T4" fmla="*/ 32365 w 13"/>
                <a:gd name="T5" fmla="*/ 17428 h 13"/>
                <a:gd name="T6" fmla="*/ 19917 w 13"/>
                <a:gd name="T7" fmla="*/ 17428 h 13"/>
                <a:gd name="T8" fmla="*/ 12448 w 13"/>
                <a:gd name="T9" fmla="*/ 32367 h 13"/>
                <a:gd name="T10" fmla="*/ 17427 w 13"/>
                <a:gd name="T11" fmla="*/ 17428 h 13"/>
                <a:gd name="T12" fmla="*/ 0 w 13"/>
                <a:gd name="T13" fmla="*/ 12449 h 13"/>
                <a:gd name="T14" fmla="*/ 17427 w 13"/>
                <a:gd name="T15" fmla="*/ 14939 h 13"/>
                <a:gd name="T16" fmla="*/ 19917 w 13"/>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3"/>
                <a:gd name="T29" fmla="*/ 13 w 1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3">
                  <a:moveTo>
                    <a:pt x="8" y="0"/>
                  </a:moveTo>
                  <a:lnTo>
                    <a:pt x="8" y="6"/>
                  </a:lnTo>
                  <a:lnTo>
                    <a:pt x="13" y="7"/>
                  </a:lnTo>
                  <a:lnTo>
                    <a:pt x="8" y="7"/>
                  </a:lnTo>
                  <a:lnTo>
                    <a:pt x="5" y="13"/>
                  </a:lnTo>
                  <a:lnTo>
                    <a:pt x="7" y="7"/>
                  </a:lnTo>
                  <a:lnTo>
                    <a:pt x="0" y="5"/>
                  </a:lnTo>
                  <a:lnTo>
                    <a:pt x="7" y="6"/>
                  </a:lnTo>
                  <a:lnTo>
                    <a:pt x="8" y="0"/>
                  </a:lnTo>
                  <a:close/>
                </a:path>
              </a:pathLst>
            </a:custGeom>
            <a:solidFill>
              <a:schemeClr val="accent1"/>
            </a:solidFill>
            <a:ln w="9525">
              <a:noFill/>
              <a:round/>
              <a:headEnd/>
              <a:tailEnd/>
            </a:ln>
          </p:spPr>
          <p:txBody>
            <a:bodyPr/>
            <a:lstStyle/>
            <a:p>
              <a:endParaRPr lang="zh-CN" altLang="en-US"/>
            </a:p>
          </p:txBody>
        </p:sp>
        <p:sp>
          <p:nvSpPr>
            <p:cNvPr id="61486" name="Freeform 5841"/>
            <p:cNvSpPr>
              <a:spLocks/>
            </p:cNvSpPr>
            <p:nvPr/>
          </p:nvSpPr>
          <p:spPr bwMode="auto">
            <a:xfrm>
              <a:off x="1094873" y="4227505"/>
              <a:ext cx="59752" cy="59752"/>
            </a:xfrm>
            <a:custGeom>
              <a:avLst/>
              <a:gdLst>
                <a:gd name="T0" fmla="*/ 12448 w 24"/>
                <a:gd name="T1" fmla="*/ 59752 h 24"/>
                <a:gd name="T2" fmla="*/ 32366 w 24"/>
                <a:gd name="T3" fmla="*/ 34855 h 24"/>
                <a:gd name="T4" fmla="*/ 59752 w 24"/>
                <a:gd name="T5" fmla="*/ 49793 h 24"/>
                <a:gd name="T6" fmla="*/ 34855 w 24"/>
                <a:gd name="T7" fmla="*/ 29876 h 24"/>
                <a:gd name="T8" fmla="*/ 49793 w 24"/>
                <a:gd name="T9" fmla="*/ 0 h 24"/>
                <a:gd name="T10" fmla="*/ 29876 w 24"/>
                <a:gd name="T11" fmla="*/ 27386 h 24"/>
                <a:gd name="T12" fmla="*/ 0 w 24"/>
                <a:gd name="T13" fmla="*/ 12448 h 24"/>
                <a:gd name="T14" fmla="*/ 27386 w 24"/>
                <a:gd name="T15" fmla="*/ 32366 h 24"/>
                <a:gd name="T16" fmla="*/ 12448 w 24"/>
                <a:gd name="T17" fmla="*/ 5975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24"/>
                <a:gd name="T29" fmla="*/ 24 w 24"/>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24">
                  <a:moveTo>
                    <a:pt x="5" y="24"/>
                  </a:moveTo>
                  <a:lnTo>
                    <a:pt x="13" y="14"/>
                  </a:lnTo>
                  <a:lnTo>
                    <a:pt x="24" y="20"/>
                  </a:lnTo>
                  <a:lnTo>
                    <a:pt x="14" y="12"/>
                  </a:lnTo>
                  <a:lnTo>
                    <a:pt x="20" y="0"/>
                  </a:lnTo>
                  <a:lnTo>
                    <a:pt x="12" y="11"/>
                  </a:lnTo>
                  <a:lnTo>
                    <a:pt x="0" y="5"/>
                  </a:lnTo>
                  <a:lnTo>
                    <a:pt x="11" y="13"/>
                  </a:lnTo>
                  <a:lnTo>
                    <a:pt x="5" y="24"/>
                  </a:lnTo>
                  <a:close/>
                </a:path>
              </a:pathLst>
            </a:custGeom>
            <a:solidFill>
              <a:schemeClr val="accent1"/>
            </a:solidFill>
            <a:ln w="9525">
              <a:noFill/>
              <a:round/>
              <a:headEnd/>
              <a:tailEnd/>
            </a:ln>
          </p:spPr>
          <p:txBody>
            <a:bodyPr/>
            <a:lstStyle/>
            <a:p>
              <a:endParaRPr lang="zh-CN" altLang="en-US"/>
            </a:p>
          </p:txBody>
        </p:sp>
        <p:sp>
          <p:nvSpPr>
            <p:cNvPr id="61487" name="Freeform 5842"/>
            <p:cNvSpPr>
              <a:spLocks/>
            </p:cNvSpPr>
            <p:nvPr/>
          </p:nvSpPr>
          <p:spPr bwMode="auto">
            <a:xfrm>
              <a:off x="2170408" y="3657374"/>
              <a:ext cx="57262" cy="57263"/>
            </a:xfrm>
            <a:custGeom>
              <a:avLst/>
              <a:gdLst>
                <a:gd name="T0" fmla="*/ 9959 w 23"/>
                <a:gd name="T1" fmla="*/ 57263 h 23"/>
                <a:gd name="T2" fmla="*/ 29876 w 23"/>
                <a:gd name="T3" fmla="*/ 32366 h 23"/>
                <a:gd name="T4" fmla="*/ 57262 w 23"/>
                <a:gd name="T5" fmla="*/ 47304 h 23"/>
                <a:gd name="T6" fmla="*/ 32365 w 23"/>
                <a:gd name="T7" fmla="*/ 29876 h 23"/>
                <a:gd name="T8" fmla="*/ 47303 w 23"/>
                <a:gd name="T9" fmla="*/ 0 h 23"/>
                <a:gd name="T10" fmla="*/ 29876 w 23"/>
                <a:gd name="T11" fmla="*/ 24897 h 23"/>
                <a:gd name="T12" fmla="*/ 0 w 23"/>
                <a:gd name="T13" fmla="*/ 9959 h 23"/>
                <a:gd name="T14" fmla="*/ 27386 w 23"/>
                <a:gd name="T15" fmla="*/ 29876 h 23"/>
                <a:gd name="T16" fmla="*/ 9959 w 23"/>
                <a:gd name="T17" fmla="*/ 5726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3"/>
                <a:gd name="T29" fmla="*/ 23 w 23"/>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3">
                  <a:moveTo>
                    <a:pt x="4" y="23"/>
                  </a:moveTo>
                  <a:lnTo>
                    <a:pt x="12" y="13"/>
                  </a:lnTo>
                  <a:lnTo>
                    <a:pt x="23" y="19"/>
                  </a:lnTo>
                  <a:lnTo>
                    <a:pt x="13" y="12"/>
                  </a:lnTo>
                  <a:lnTo>
                    <a:pt x="19" y="0"/>
                  </a:lnTo>
                  <a:lnTo>
                    <a:pt x="12" y="10"/>
                  </a:lnTo>
                  <a:lnTo>
                    <a:pt x="0" y="4"/>
                  </a:lnTo>
                  <a:lnTo>
                    <a:pt x="11" y="12"/>
                  </a:lnTo>
                  <a:lnTo>
                    <a:pt x="4" y="23"/>
                  </a:lnTo>
                  <a:close/>
                </a:path>
              </a:pathLst>
            </a:custGeom>
            <a:solidFill>
              <a:schemeClr val="accent1"/>
            </a:solidFill>
            <a:ln w="9525">
              <a:noFill/>
              <a:round/>
              <a:headEnd/>
              <a:tailEnd/>
            </a:ln>
          </p:spPr>
          <p:txBody>
            <a:bodyPr/>
            <a:lstStyle/>
            <a:p>
              <a:endParaRPr lang="zh-CN" altLang="en-US"/>
            </a:p>
          </p:txBody>
        </p:sp>
        <p:sp>
          <p:nvSpPr>
            <p:cNvPr id="61488" name="Freeform 5844"/>
            <p:cNvSpPr>
              <a:spLocks/>
            </p:cNvSpPr>
            <p:nvPr/>
          </p:nvSpPr>
          <p:spPr bwMode="auto">
            <a:xfrm>
              <a:off x="3945542" y="4112980"/>
              <a:ext cx="69711" cy="67222"/>
            </a:xfrm>
            <a:custGeom>
              <a:avLst/>
              <a:gdLst>
                <a:gd name="T0" fmla="*/ 27386 w 28"/>
                <a:gd name="T1" fmla="*/ 67222 h 27"/>
                <a:gd name="T2" fmla="*/ 37345 w 28"/>
                <a:gd name="T3" fmla="*/ 37346 h 27"/>
                <a:gd name="T4" fmla="*/ 69711 w 28"/>
                <a:gd name="T5" fmla="*/ 37346 h 27"/>
                <a:gd name="T6" fmla="*/ 39835 w 28"/>
                <a:gd name="T7" fmla="*/ 29876 h 27"/>
                <a:gd name="T8" fmla="*/ 39835 w 28"/>
                <a:gd name="T9" fmla="*/ 0 h 27"/>
                <a:gd name="T10" fmla="*/ 29876 w 28"/>
                <a:gd name="T11" fmla="*/ 29876 h 27"/>
                <a:gd name="T12" fmla="*/ 0 w 28"/>
                <a:gd name="T13" fmla="*/ 27387 h 27"/>
                <a:gd name="T14" fmla="*/ 29876 w 28"/>
                <a:gd name="T15" fmla="*/ 34856 h 27"/>
                <a:gd name="T16" fmla="*/ 27386 w 28"/>
                <a:gd name="T17" fmla="*/ 67222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7"/>
                <a:gd name="T29" fmla="*/ 28 w 28"/>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7">
                  <a:moveTo>
                    <a:pt x="11" y="27"/>
                  </a:moveTo>
                  <a:lnTo>
                    <a:pt x="15" y="15"/>
                  </a:lnTo>
                  <a:lnTo>
                    <a:pt x="28" y="15"/>
                  </a:lnTo>
                  <a:lnTo>
                    <a:pt x="16" y="12"/>
                  </a:lnTo>
                  <a:lnTo>
                    <a:pt x="16" y="0"/>
                  </a:lnTo>
                  <a:lnTo>
                    <a:pt x="12" y="12"/>
                  </a:lnTo>
                  <a:lnTo>
                    <a:pt x="0" y="11"/>
                  </a:lnTo>
                  <a:lnTo>
                    <a:pt x="12" y="14"/>
                  </a:lnTo>
                  <a:lnTo>
                    <a:pt x="11" y="27"/>
                  </a:lnTo>
                  <a:close/>
                </a:path>
              </a:pathLst>
            </a:custGeom>
            <a:solidFill>
              <a:schemeClr val="accent1"/>
            </a:solidFill>
            <a:ln w="9525">
              <a:noFill/>
              <a:round/>
              <a:headEnd/>
              <a:tailEnd/>
            </a:ln>
          </p:spPr>
          <p:txBody>
            <a:bodyPr/>
            <a:lstStyle/>
            <a:p>
              <a:endParaRPr lang="zh-CN" altLang="en-US"/>
            </a:p>
          </p:txBody>
        </p:sp>
        <p:sp>
          <p:nvSpPr>
            <p:cNvPr id="61489" name="Freeform 6620"/>
            <p:cNvSpPr>
              <a:spLocks/>
            </p:cNvSpPr>
            <p:nvPr/>
          </p:nvSpPr>
          <p:spPr bwMode="auto">
            <a:xfrm>
              <a:off x="-174855" y="3351143"/>
              <a:ext cx="29876" cy="32367"/>
            </a:xfrm>
            <a:custGeom>
              <a:avLst/>
              <a:gdLst>
                <a:gd name="T0" fmla="*/ 14938 w 12"/>
                <a:gd name="T1" fmla="*/ 14939 h 13"/>
                <a:gd name="T2" fmla="*/ 17428 w 12"/>
                <a:gd name="T3" fmla="*/ 32367 h 13"/>
                <a:gd name="T4" fmla="*/ 17428 w 12"/>
                <a:gd name="T5" fmla="*/ 14939 h 13"/>
                <a:gd name="T6" fmla="*/ 29876 w 12"/>
                <a:gd name="T7" fmla="*/ 12449 h 13"/>
                <a:gd name="T8" fmla="*/ 17428 w 12"/>
                <a:gd name="T9" fmla="*/ 12449 h 13"/>
                <a:gd name="T10" fmla="*/ 14938 w 12"/>
                <a:gd name="T11" fmla="*/ 0 h 13"/>
                <a:gd name="T12" fmla="*/ 14938 w 12"/>
                <a:gd name="T13" fmla="*/ 14939 h 13"/>
                <a:gd name="T14" fmla="*/ 0 w 12"/>
                <a:gd name="T15" fmla="*/ 17428 h 13"/>
                <a:gd name="T16" fmla="*/ 14938 w 12"/>
                <a:gd name="T17" fmla="*/ 14939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6" y="6"/>
                  </a:moveTo>
                  <a:lnTo>
                    <a:pt x="7" y="13"/>
                  </a:lnTo>
                  <a:lnTo>
                    <a:pt x="7" y="6"/>
                  </a:lnTo>
                  <a:lnTo>
                    <a:pt x="12" y="5"/>
                  </a:lnTo>
                  <a:lnTo>
                    <a:pt x="7" y="5"/>
                  </a:lnTo>
                  <a:lnTo>
                    <a:pt x="6" y="0"/>
                  </a:lnTo>
                  <a:lnTo>
                    <a:pt x="6" y="6"/>
                  </a:lnTo>
                  <a:lnTo>
                    <a:pt x="0" y="7"/>
                  </a:lnTo>
                  <a:lnTo>
                    <a:pt x="6" y="6"/>
                  </a:lnTo>
                  <a:close/>
                </a:path>
              </a:pathLst>
            </a:custGeom>
            <a:solidFill>
              <a:schemeClr val="accent1"/>
            </a:solidFill>
            <a:ln w="9525">
              <a:noFill/>
              <a:round/>
              <a:headEnd/>
              <a:tailEnd/>
            </a:ln>
          </p:spPr>
          <p:txBody>
            <a:bodyPr/>
            <a:lstStyle/>
            <a:p>
              <a:endParaRPr lang="zh-CN" altLang="en-US"/>
            </a:p>
          </p:txBody>
        </p:sp>
        <p:sp>
          <p:nvSpPr>
            <p:cNvPr id="61490" name="Freeform 6621"/>
            <p:cNvSpPr>
              <a:spLocks/>
            </p:cNvSpPr>
            <p:nvPr/>
          </p:nvSpPr>
          <p:spPr bwMode="auto">
            <a:xfrm>
              <a:off x="248389" y="3114627"/>
              <a:ext cx="24897" cy="27387"/>
            </a:xfrm>
            <a:custGeom>
              <a:avLst/>
              <a:gdLst>
                <a:gd name="T0" fmla="*/ 2490 w 10"/>
                <a:gd name="T1" fmla="*/ 27387 h 11"/>
                <a:gd name="T2" fmla="*/ 12449 w 10"/>
                <a:gd name="T3" fmla="*/ 14938 h 11"/>
                <a:gd name="T4" fmla="*/ 24897 w 10"/>
                <a:gd name="T5" fmla="*/ 24897 h 11"/>
                <a:gd name="T6" fmla="*/ 14938 w 10"/>
                <a:gd name="T7" fmla="*/ 12449 h 11"/>
                <a:gd name="T8" fmla="*/ 22407 w 10"/>
                <a:gd name="T9" fmla="*/ 0 h 11"/>
                <a:gd name="T10" fmla="*/ 12449 w 10"/>
                <a:gd name="T11" fmla="*/ 9959 h 11"/>
                <a:gd name="T12" fmla="*/ 0 w 10"/>
                <a:gd name="T13" fmla="*/ 2490 h 11"/>
                <a:gd name="T14" fmla="*/ 9959 w 10"/>
                <a:gd name="T15" fmla="*/ 12449 h 11"/>
                <a:gd name="T16" fmla="*/ 2490 w 10"/>
                <a:gd name="T17" fmla="*/ 2738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1"/>
                <a:gd name="T29" fmla="*/ 10 w 10"/>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1">
                  <a:moveTo>
                    <a:pt x="1" y="11"/>
                  </a:moveTo>
                  <a:lnTo>
                    <a:pt x="5" y="6"/>
                  </a:lnTo>
                  <a:lnTo>
                    <a:pt x="10" y="10"/>
                  </a:lnTo>
                  <a:lnTo>
                    <a:pt x="6" y="5"/>
                  </a:lnTo>
                  <a:lnTo>
                    <a:pt x="9" y="0"/>
                  </a:lnTo>
                  <a:lnTo>
                    <a:pt x="5" y="4"/>
                  </a:lnTo>
                  <a:lnTo>
                    <a:pt x="0" y="1"/>
                  </a:lnTo>
                  <a:lnTo>
                    <a:pt x="4" y="5"/>
                  </a:lnTo>
                  <a:lnTo>
                    <a:pt x="1" y="11"/>
                  </a:lnTo>
                  <a:close/>
                </a:path>
              </a:pathLst>
            </a:custGeom>
            <a:solidFill>
              <a:schemeClr val="accent1"/>
            </a:solidFill>
            <a:ln w="9525">
              <a:noFill/>
              <a:round/>
              <a:headEnd/>
              <a:tailEnd/>
            </a:ln>
          </p:spPr>
          <p:txBody>
            <a:bodyPr/>
            <a:lstStyle/>
            <a:p>
              <a:endParaRPr lang="zh-CN" altLang="en-US"/>
            </a:p>
          </p:txBody>
        </p:sp>
        <p:sp>
          <p:nvSpPr>
            <p:cNvPr id="61491" name="Freeform 6622"/>
            <p:cNvSpPr>
              <a:spLocks/>
            </p:cNvSpPr>
            <p:nvPr/>
          </p:nvSpPr>
          <p:spPr bwMode="auto">
            <a:xfrm>
              <a:off x="-717603" y="3615048"/>
              <a:ext cx="29876" cy="32367"/>
            </a:xfrm>
            <a:custGeom>
              <a:avLst/>
              <a:gdLst>
                <a:gd name="T0" fmla="*/ 12448 w 12"/>
                <a:gd name="T1" fmla="*/ 17428 h 13"/>
                <a:gd name="T2" fmla="*/ 14938 w 12"/>
                <a:gd name="T3" fmla="*/ 32367 h 13"/>
                <a:gd name="T4" fmla="*/ 14938 w 12"/>
                <a:gd name="T5" fmla="*/ 17428 h 13"/>
                <a:gd name="T6" fmla="*/ 29876 w 12"/>
                <a:gd name="T7" fmla="*/ 14939 h 13"/>
                <a:gd name="T8" fmla="*/ 14938 w 12"/>
                <a:gd name="T9" fmla="*/ 14939 h 13"/>
                <a:gd name="T10" fmla="*/ 12448 w 12"/>
                <a:gd name="T11" fmla="*/ 0 h 13"/>
                <a:gd name="T12" fmla="*/ 12448 w 12"/>
                <a:gd name="T13" fmla="*/ 14939 h 13"/>
                <a:gd name="T14" fmla="*/ 0 w 12"/>
                <a:gd name="T15" fmla="*/ 17428 h 13"/>
                <a:gd name="T16" fmla="*/ 12448 w 12"/>
                <a:gd name="T17" fmla="*/ 17428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5" y="7"/>
                  </a:moveTo>
                  <a:lnTo>
                    <a:pt x="6" y="13"/>
                  </a:lnTo>
                  <a:lnTo>
                    <a:pt x="6" y="7"/>
                  </a:lnTo>
                  <a:lnTo>
                    <a:pt x="12" y="6"/>
                  </a:lnTo>
                  <a:lnTo>
                    <a:pt x="6" y="6"/>
                  </a:lnTo>
                  <a:lnTo>
                    <a:pt x="5" y="0"/>
                  </a:lnTo>
                  <a:lnTo>
                    <a:pt x="5" y="6"/>
                  </a:lnTo>
                  <a:lnTo>
                    <a:pt x="0" y="7"/>
                  </a:lnTo>
                  <a:lnTo>
                    <a:pt x="5" y="7"/>
                  </a:lnTo>
                  <a:close/>
                </a:path>
              </a:pathLst>
            </a:custGeom>
            <a:solidFill>
              <a:schemeClr val="accent1"/>
            </a:solidFill>
            <a:ln w="9525">
              <a:noFill/>
              <a:round/>
              <a:headEnd/>
              <a:tailEnd/>
            </a:ln>
          </p:spPr>
          <p:txBody>
            <a:bodyPr/>
            <a:lstStyle/>
            <a:p>
              <a:endParaRPr lang="zh-CN" altLang="en-US"/>
            </a:p>
          </p:txBody>
        </p:sp>
        <p:sp>
          <p:nvSpPr>
            <p:cNvPr id="61492" name="Freeform 6623"/>
            <p:cNvSpPr>
              <a:spLocks/>
            </p:cNvSpPr>
            <p:nvPr/>
          </p:nvSpPr>
          <p:spPr bwMode="auto">
            <a:xfrm>
              <a:off x="-478595" y="3418366"/>
              <a:ext cx="24897" cy="27387"/>
            </a:xfrm>
            <a:custGeom>
              <a:avLst/>
              <a:gdLst>
                <a:gd name="T0" fmla="*/ 4979 w 10"/>
                <a:gd name="T1" fmla="*/ 27387 h 11"/>
                <a:gd name="T2" fmla="*/ 12449 w 10"/>
                <a:gd name="T3" fmla="*/ 14938 h 11"/>
                <a:gd name="T4" fmla="*/ 24897 w 10"/>
                <a:gd name="T5" fmla="*/ 22408 h 11"/>
                <a:gd name="T6" fmla="*/ 14938 w 10"/>
                <a:gd name="T7" fmla="*/ 14938 h 11"/>
                <a:gd name="T8" fmla="*/ 19918 w 10"/>
                <a:gd name="T9" fmla="*/ 0 h 11"/>
                <a:gd name="T10" fmla="*/ 12449 w 10"/>
                <a:gd name="T11" fmla="*/ 12449 h 11"/>
                <a:gd name="T12" fmla="*/ 0 w 10"/>
                <a:gd name="T13" fmla="*/ 2490 h 11"/>
                <a:gd name="T14" fmla="*/ 12449 w 10"/>
                <a:gd name="T15" fmla="*/ 14938 h 11"/>
                <a:gd name="T16" fmla="*/ 4979 w 10"/>
                <a:gd name="T17" fmla="*/ 2738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1"/>
                <a:gd name="T29" fmla="*/ 10 w 10"/>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1">
                  <a:moveTo>
                    <a:pt x="2" y="11"/>
                  </a:moveTo>
                  <a:lnTo>
                    <a:pt x="5" y="6"/>
                  </a:lnTo>
                  <a:lnTo>
                    <a:pt x="10" y="9"/>
                  </a:lnTo>
                  <a:lnTo>
                    <a:pt x="6" y="6"/>
                  </a:lnTo>
                  <a:lnTo>
                    <a:pt x="8" y="0"/>
                  </a:lnTo>
                  <a:lnTo>
                    <a:pt x="5" y="5"/>
                  </a:lnTo>
                  <a:lnTo>
                    <a:pt x="0" y="1"/>
                  </a:lnTo>
                  <a:lnTo>
                    <a:pt x="5" y="6"/>
                  </a:lnTo>
                  <a:lnTo>
                    <a:pt x="2" y="11"/>
                  </a:lnTo>
                  <a:close/>
                </a:path>
              </a:pathLst>
            </a:custGeom>
            <a:solidFill>
              <a:schemeClr val="accent1"/>
            </a:solidFill>
            <a:ln w="9525">
              <a:noFill/>
              <a:round/>
              <a:headEnd/>
              <a:tailEnd/>
            </a:ln>
          </p:spPr>
          <p:txBody>
            <a:bodyPr/>
            <a:lstStyle/>
            <a:p>
              <a:endParaRPr lang="zh-CN" altLang="en-US"/>
            </a:p>
          </p:txBody>
        </p:sp>
        <p:sp>
          <p:nvSpPr>
            <p:cNvPr id="61493" name="Freeform 6624"/>
            <p:cNvSpPr>
              <a:spLocks/>
            </p:cNvSpPr>
            <p:nvPr/>
          </p:nvSpPr>
          <p:spPr bwMode="auto">
            <a:xfrm>
              <a:off x="-271952" y="4172732"/>
              <a:ext cx="29876" cy="32367"/>
            </a:xfrm>
            <a:custGeom>
              <a:avLst/>
              <a:gdLst>
                <a:gd name="T0" fmla="*/ 14938 w 12"/>
                <a:gd name="T1" fmla="*/ 17428 h 13"/>
                <a:gd name="T2" fmla="*/ 17428 w 12"/>
                <a:gd name="T3" fmla="*/ 32367 h 13"/>
                <a:gd name="T4" fmla="*/ 14938 w 12"/>
                <a:gd name="T5" fmla="*/ 14939 h 13"/>
                <a:gd name="T6" fmla="*/ 29876 w 12"/>
                <a:gd name="T7" fmla="*/ 12449 h 13"/>
                <a:gd name="T8" fmla="*/ 14938 w 12"/>
                <a:gd name="T9" fmla="*/ 12449 h 13"/>
                <a:gd name="T10" fmla="*/ 12448 w 12"/>
                <a:gd name="T11" fmla="*/ 0 h 13"/>
                <a:gd name="T12" fmla="*/ 12448 w 12"/>
                <a:gd name="T13" fmla="*/ 14939 h 13"/>
                <a:gd name="T14" fmla="*/ 0 w 12"/>
                <a:gd name="T15" fmla="*/ 17428 h 13"/>
                <a:gd name="T16" fmla="*/ 14938 w 12"/>
                <a:gd name="T17" fmla="*/ 17428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3"/>
                <a:gd name="T29" fmla="*/ 12 w 12"/>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3">
                  <a:moveTo>
                    <a:pt x="6" y="7"/>
                  </a:moveTo>
                  <a:lnTo>
                    <a:pt x="7" y="13"/>
                  </a:lnTo>
                  <a:lnTo>
                    <a:pt x="6" y="6"/>
                  </a:lnTo>
                  <a:lnTo>
                    <a:pt x="12" y="5"/>
                  </a:lnTo>
                  <a:lnTo>
                    <a:pt x="6" y="5"/>
                  </a:lnTo>
                  <a:lnTo>
                    <a:pt x="5" y="0"/>
                  </a:lnTo>
                  <a:lnTo>
                    <a:pt x="5" y="6"/>
                  </a:lnTo>
                  <a:lnTo>
                    <a:pt x="0" y="7"/>
                  </a:lnTo>
                  <a:lnTo>
                    <a:pt x="6" y="7"/>
                  </a:lnTo>
                  <a:close/>
                </a:path>
              </a:pathLst>
            </a:custGeom>
            <a:solidFill>
              <a:schemeClr val="accent1"/>
            </a:solidFill>
            <a:ln w="9525">
              <a:noFill/>
              <a:round/>
              <a:headEnd/>
              <a:tailEnd/>
            </a:ln>
          </p:spPr>
          <p:txBody>
            <a:bodyPr/>
            <a:lstStyle/>
            <a:p>
              <a:endParaRPr lang="zh-CN" altLang="en-US"/>
            </a:p>
          </p:txBody>
        </p:sp>
        <p:sp>
          <p:nvSpPr>
            <p:cNvPr id="61494" name="Freeform 6625"/>
            <p:cNvSpPr>
              <a:spLocks/>
            </p:cNvSpPr>
            <p:nvPr/>
          </p:nvSpPr>
          <p:spPr bwMode="auto">
            <a:xfrm>
              <a:off x="59173" y="3896380"/>
              <a:ext cx="37344" cy="39836"/>
            </a:xfrm>
            <a:custGeom>
              <a:avLst/>
              <a:gdLst>
                <a:gd name="T0" fmla="*/ 17427 w 15"/>
                <a:gd name="T1" fmla="*/ 24897 h 16"/>
                <a:gd name="T2" fmla="*/ 27386 w 15"/>
                <a:gd name="T3" fmla="*/ 39836 h 16"/>
                <a:gd name="T4" fmla="*/ 19917 w 15"/>
                <a:gd name="T5" fmla="*/ 22408 h 16"/>
                <a:gd name="T6" fmla="*/ 37344 w 15"/>
                <a:gd name="T7" fmla="*/ 9959 h 16"/>
                <a:gd name="T8" fmla="*/ 19917 w 15"/>
                <a:gd name="T9" fmla="*/ 19918 h 16"/>
                <a:gd name="T10" fmla="*/ 7469 w 15"/>
                <a:gd name="T11" fmla="*/ 0 h 16"/>
                <a:gd name="T12" fmla="*/ 14938 w 15"/>
                <a:gd name="T13" fmla="*/ 19918 h 16"/>
                <a:gd name="T14" fmla="*/ 0 w 15"/>
                <a:gd name="T15" fmla="*/ 32367 h 16"/>
                <a:gd name="T16" fmla="*/ 17427 w 15"/>
                <a:gd name="T17" fmla="*/ 24897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6"/>
                <a:gd name="T29" fmla="*/ 15 w 1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6">
                  <a:moveTo>
                    <a:pt x="7" y="10"/>
                  </a:moveTo>
                  <a:lnTo>
                    <a:pt x="11" y="16"/>
                  </a:lnTo>
                  <a:lnTo>
                    <a:pt x="8" y="9"/>
                  </a:lnTo>
                  <a:lnTo>
                    <a:pt x="15" y="4"/>
                  </a:lnTo>
                  <a:lnTo>
                    <a:pt x="8" y="8"/>
                  </a:lnTo>
                  <a:lnTo>
                    <a:pt x="3" y="0"/>
                  </a:lnTo>
                  <a:lnTo>
                    <a:pt x="6" y="8"/>
                  </a:lnTo>
                  <a:lnTo>
                    <a:pt x="0" y="13"/>
                  </a:lnTo>
                  <a:lnTo>
                    <a:pt x="7" y="10"/>
                  </a:lnTo>
                  <a:close/>
                </a:path>
              </a:pathLst>
            </a:custGeom>
            <a:solidFill>
              <a:schemeClr val="accent1"/>
            </a:solidFill>
            <a:ln w="9525">
              <a:noFill/>
              <a:round/>
              <a:headEnd/>
              <a:tailEnd/>
            </a:ln>
          </p:spPr>
          <p:txBody>
            <a:bodyPr/>
            <a:lstStyle/>
            <a:p>
              <a:endParaRPr lang="zh-CN" altLang="en-US"/>
            </a:p>
          </p:txBody>
        </p:sp>
        <p:sp>
          <p:nvSpPr>
            <p:cNvPr id="61495" name="Freeform 6626"/>
            <p:cNvSpPr>
              <a:spLocks/>
            </p:cNvSpPr>
            <p:nvPr/>
          </p:nvSpPr>
          <p:spPr bwMode="auto">
            <a:xfrm>
              <a:off x="853381" y="3259027"/>
              <a:ext cx="32365" cy="32367"/>
            </a:xfrm>
            <a:custGeom>
              <a:avLst/>
              <a:gdLst>
                <a:gd name="T0" fmla="*/ 12448 w 13"/>
                <a:gd name="T1" fmla="*/ 32367 h 13"/>
                <a:gd name="T2" fmla="*/ 14938 w 13"/>
                <a:gd name="T3" fmla="*/ 17428 h 13"/>
                <a:gd name="T4" fmla="*/ 32365 w 13"/>
                <a:gd name="T5" fmla="*/ 17428 h 13"/>
                <a:gd name="T6" fmla="*/ 17427 w 13"/>
                <a:gd name="T7" fmla="*/ 14939 h 13"/>
                <a:gd name="T8" fmla="*/ 17427 w 13"/>
                <a:gd name="T9" fmla="*/ 0 h 13"/>
                <a:gd name="T10" fmla="*/ 14938 w 13"/>
                <a:gd name="T11" fmla="*/ 14939 h 13"/>
                <a:gd name="T12" fmla="*/ 0 w 13"/>
                <a:gd name="T13" fmla="*/ 12449 h 13"/>
                <a:gd name="T14" fmla="*/ 12448 w 13"/>
                <a:gd name="T15" fmla="*/ 17428 h 13"/>
                <a:gd name="T16" fmla="*/ 12448 w 13"/>
                <a:gd name="T17" fmla="*/ 3236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3"/>
                <a:gd name="T29" fmla="*/ 13 w 1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3">
                  <a:moveTo>
                    <a:pt x="5" y="13"/>
                  </a:moveTo>
                  <a:lnTo>
                    <a:pt x="6" y="7"/>
                  </a:lnTo>
                  <a:lnTo>
                    <a:pt x="13" y="7"/>
                  </a:lnTo>
                  <a:lnTo>
                    <a:pt x="7" y="6"/>
                  </a:lnTo>
                  <a:lnTo>
                    <a:pt x="7" y="0"/>
                  </a:lnTo>
                  <a:lnTo>
                    <a:pt x="6" y="6"/>
                  </a:lnTo>
                  <a:lnTo>
                    <a:pt x="0" y="5"/>
                  </a:lnTo>
                  <a:lnTo>
                    <a:pt x="5" y="7"/>
                  </a:lnTo>
                  <a:lnTo>
                    <a:pt x="5" y="13"/>
                  </a:lnTo>
                  <a:close/>
                </a:path>
              </a:pathLst>
            </a:custGeom>
            <a:solidFill>
              <a:schemeClr val="accent1"/>
            </a:solidFill>
            <a:ln w="9525">
              <a:noFill/>
              <a:round/>
              <a:headEnd/>
              <a:tailEnd/>
            </a:ln>
          </p:spPr>
          <p:txBody>
            <a:bodyPr/>
            <a:lstStyle/>
            <a:p>
              <a:endParaRPr lang="zh-CN" altLang="en-US"/>
            </a:p>
          </p:txBody>
        </p:sp>
        <p:sp>
          <p:nvSpPr>
            <p:cNvPr id="61496" name="Freeform 6627"/>
            <p:cNvSpPr>
              <a:spLocks/>
            </p:cNvSpPr>
            <p:nvPr/>
          </p:nvSpPr>
          <p:spPr bwMode="auto">
            <a:xfrm>
              <a:off x="-242076" y="3747002"/>
              <a:ext cx="32365" cy="32367"/>
            </a:xfrm>
            <a:custGeom>
              <a:avLst/>
              <a:gdLst>
                <a:gd name="T0" fmla="*/ 17427 w 13"/>
                <a:gd name="T1" fmla="*/ 32367 h 13"/>
                <a:gd name="T2" fmla="*/ 19917 w 13"/>
                <a:gd name="T3" fmla="*/ 14939 h 13"/>
                <a:gd name="T4" fmla="*/ 32365 w 13"/>
                <a:gd name="T5" fmla="*/ 17428 h 13"/>
                <a:gd name="T6" fmla="*/ 19917 w 13"/>
                <a:gd name="T7" fmla="*/ 12449 h 13"/>
                <a:gd name="T8" fmla="*/ 19917 w 13"/>
                <a:gd name="T9" fmla="*/ 0 h 13"/>
                <a:gd name="T10" fmla="*/ 17427 w 13"/>
                <a:gd name="T11" fmla="*/ 12449 h 13"/>
                <a:gd name="T12" fmla="*/ 0 w 13"/>
                <a:gd name="T13" fmla="*/ 12449 h 13"/>
                <a:gd name="T14" fmla="*/ 17427 w 13"/>
                <a:gd name="T15" fmla="*/ 14939 h 13"/>
                <a:gd name="T16" fmla="*/ 17427 w 13"/>
                <a:gd name="T17" fmla="*/ 3236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3"/>
                <a:gd name="T29" fmla="*/ 13 w 1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3">
                  <a:moveTo>
                    <a:pt x="7" y="13"/>
                  </a:moveTo>
                  <a:lnTo>
                    <a:pt x="8" y="6"/>
                  </a:lnTo>
                  <a:lnTo>
                    <a:pt x="13" y="7"/>
                  </a:lnTo>
                  <a:lnTo>
                    <a:pt x="8" y="5"/>
                  </a:lnTo>
                  <a:lnTo>
                    <a:pt x="8" y="0"/>
                  </a:lnTo>
                  <a:lnTo>
                    <a:pt x="7" y="5"/>
                  </a:lnTo>
                  <a:lnTo>
                    <a:pt x="0" y="5"/>
                  </a:lnTo>
                  <a:lnTo>
                    <a:pt x="7" y="6"/>
                  </a:lnTo>
                  <a:lnTo>
                    <a:pt x="7" y="13"/>
                  </a:lnTo>
                  <a:close/>
                </a:path>
              </a:pathLst>
            </a:custGeom>
            <a:solidFill>
              <a:schemeClr val="accent1"/>
            </a:solidFill>
            <a:ln w="9525">
              <a:noFill/>
              <a:round/>
              <a:headEnd/>
              <a:tailEnd/>
            </a:ln>
          </p:spPr>
          <p:txBody>
            <a:bodyPr/>
            <a:lstStyle/>
            <a:p>
              <a:endParaRPr lang="zh-CN" altLang="en-US"/>
            </a:p>
          </p:txBody>
        </p:sp>
        <p:sp>
          <p:nvSpPr>
            <p:cNvPr id="61497" name="Freeform 5812"/>
            <p:cNvSpPr>
              <a:spLocks/>
            </p:cNvSpPr>
            <p:nvPr/>
          </p:nvSpPr>
          <p:spPr bwMode="auto">
            <a:xfrm>
              <a:off x="7581448" y="3973257"/>
              <a:ext cx="104242" cy="104243"/>
            </a:xfrm>
            <a:custGeom>
              <a:avLst/>
              <a:gdLst>
                <a:gd name="T0" fmla="*/ 0 w 23"/>
                <a:gd name="T1" fmla="*/ 18129 h 23"/>
                <a:gd name="T2" fmla="*/ 49855 w 23"/>
                <a:gd name="T3" fmla="*/ 49855 h 23"/>
                <a:gd name="T4" fmla="*/ 86113 w 23"/>
                <a:gd name="T5" fmla="*/ 0 h 23"/>
                <a:gd name="T6" fmla="*/ 63452 w 23"/>
                <a:gd name="T7" fmla="*/ 54388 h 23"/>
                <a:gd name="T8" fmla="*/ 104242 w 23"/>
                <a:gd name="T9" fmla="*/ 86114 h 23"/>
                <a:gd name="T10" fmla="*/ 49855 w 23"/>
                <a:gd name="T11" fmla="*/ 58920 h 23"/>
                <a:gd name="T12" fmla="*/ 18129 w 23"/>
                <a:gd name="T13" fmla="*/ 104243 h 23"/>
                <a:gd name="T14" fmla="*/ 45323 w 23"/>
                <a:gd name="T15" fmla="*/ 54388 h 23"/>
                <a:gd name="T16" fmla="*/ 0 w 23"/>
                <a:gd name="T17" fmla="*/ 18129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3"/>
                <a:gd name="T29" fmla="*/ 23 w 23"/>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3">
                  <a:moveTo>
                    <a:pt x="0" y="4"/>
                  </a:moveTo>
                  <a:lnTo>
                    <a:pt x="11" y="11"/>
                  </a:lnTo>
                  <a:lnTo>
                    <a:pt x="19" y="0"/>
                  </a:lnTo>
                  <a:lnTo>
                    <a:pt x="14" y="12"/>
                  </a:lnTo>
                  <a:lnTo>
                    <a:pt x="23" y="19"/>
                  </a:lnTo>
                  <a:lnTo>
                    <a:pt x="11" y="13"/>
                  </a:lnTo>
                  <a:lnTo>
                    <a:pt x="4" y="23"/>
                  </a:lnTo>
                  <a:lnTo>
                    <a:pt x="10" y="12"/>
                  </a:lnTo>
                  <a:lnTo>
                    <a:pt x="0" y="4"/>
                  </a:lnTo>
                  <a:close/>
                </a:path>
              </a:pathLst>
            </a:custGeom>
            <a:solidFill>
              <a:schemeClr val="accent1"/>
            </a:solidFill>
            <a:ln w="9525">
              <a:noFill/>
              <a:round/>
              <a:headEnd/>
              <a:tailEnd/>
            </a:ln>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3000" advTm="0">
        <p14:shred/>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repeatCount="10000" fill="hold" nodeType="with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par>
                                <p:cTn id="8" presetID="22" presetClass="entr" presetSubtype="4"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wipe(down)">
                                      <p:cBhvr>
                                        <p:cTn id="10" dur="3000"/>
                                        <p:tgtEl>
                                          <p:spTgt spid="134"/>
                                        </p:tgtEl>
                                      </p:cBhvr>
                                    </p:animEffect>
                                  </p:childTnLst>
                                </p:cTn>
                              </p:par>
                            </p:childTnLst>
                          </p:cTn>
                        </p:par>
                        <p:par>
                          <p:cTn id="11" fill="hold">
                            <p:stCondLst>
                              <p:cond delay="5000"/>
                            </p:stCondLst>
                            <p:childTnLst>
                              <p:par>
                                <p:cTn id="12" presetID="38" presetClass="entr" presetSubtype="0" accel="50000" fill="hold" nodeType="afterEffect">
                                  <p:stCondLst>
                                    <p:cond delay="0"/>
                                  </p:stCondLst>
                                  <p:iterate type="lt">
                                    <p:tmPct val="50000"/>
                                  </p:iterate>
                                  <p:childTnLst>
                                    <p:set>
                                      <p:cBhvr>
                                        <p:cTn id="13" dur="1" fill="hold">
                                          <p:stCondLst>
                                            <p:cond delay="0"/>
                                          </p:stCondLst>
                                        </p:cTn>
                                        <p:tgtEl>
                                          <p:spTgt spid="897"/>
                                        </p:tgtEl>
                                        <p:attrNameLst>
                                          <p:attrName>style.visibility</p:attrName>
                                        </p:attrNameLst>
                                      </p:cBhvr>
                                      <p:to>
                                        <p:strVal val="visible"/>
                                      </p:to>
                                    </p:set>
                                    <p:set>
                                      <p:cBhvr>
                                        <p:cTn id="14" dur="91" fill="hold">
                                          <p:stCondLst>
                                            <p:cond delay="0"/>
                                          </p:stCondLst>
                                        </p:cTn>
                                        <p:tgtEl>
                                          <p:spTgt spid="897"/>
                                        </p:tgtEl>
                                        <p:attrNameLst>
                                          <p:attrName>style.rotation</p:attrName>
                                        </p:attrNameLst>
                                      </p:cBhvr>
                                      <p:to>
                                        <p:strVal val="-45.0"/>
                                      </p:to>
                                    </p:set>
                                    <p:anim calcmode="lin" valueType="num">
                                      <p:cBhvr>
                                        <p:cTn id="15" dur="91" fill="hold">
                                          <p:stCondLst>
                                            <p:cond delay="91"/>
                                          </p:stCondLst>
                                        </p:cTn>
                                        <p:tgtEl>
                                          <p:spTgt spid="897"/>
                                        </p:tgtEl>
                                        <p:attrNameLst>
                                          <p:attrName>style.rotation</p:attrName>
                                        </p:attrNameLst>
                                      </p:cBhvr>
                                      <p:tavLst>
                                        <p:tav tm="0">
                                          <p:val>
                                            <p:fltVal val="-45"/>
                                          </p:val>
                                        </p:tav>
                                        <p:tav tm="69900">
                                          <p:val>
                                            <p:fltVal val="45"/>
                                          </p:val>
                                        </p:tav>
                                        <p:tav tm="100000">
                                          <p:val>
                                            <p:fltVal val="0"/>
                                          </p:val>
                                        </p:tav>
                                      </p:tavLst>
                                    </p:anim>
                                    <p:anim calcmode="lin" valueType="num">
                                      <p:cBhvr>
                                        <p:cTn id="16" dur="91" fill="hold">
                                          <p:stCondLst>
                                            <p:cond delay="0"/>
                                          </p:stCondLst>
                                        </p:cTn>
                                        <p:tgtEl>
                                          <p:spTgt spid="897"/>
                                        </p:tgtEl>
                                        <p:attrNameLst>
                                          <p:attrName>ppt_y</p:attrName>
                                        </p:attrNameLst>
                                      </p:cBhvr>
                                      <p:tavLst>
                                        <p:tav tm="0">
                                          <p:val>
                                            <p:strVal val="#ppt_y-1"/>
                                          </p:val>
                                        </p:tav>
                                        <p:tav tm="100000">
                                          <p:val>
                                            <p:strVal val="#ppt_y-(0.354*#ppt_w-0.172*#ppt_h)"/>
                                          </p:val>
                                        </p:tav>
                                      </p:tavLst>
                                    </p:anim>
                                    <p:anim calcmode="lin" valueType="num">
                                      <p:cBhvr>
                                        <p:cTn id="17" dur="31" decel="50000" autoRev="1" fill="hold">
                                          <p:stCondLst>
                                            <p:cond delay="91"/>
                                          </p:stCondLst>
                                        </p:cTn>
                                        <p:tgtEl>
                                          <p:spTgt spid="897"/>
                                        </p:tgtEl>
                                        <p:attrNameLst>
                                          <p:attrName>ppt_y</p:attrName>
                                        </p:attrNameLst>
                                      </p:cBhvr>
                                      <p:tavLst>
                                        <p:tav tm="0">
                                          <p:val>
                                            <p:strVal val="#ppt_y-(0.354*#ppt_w-0.172*#ppt_h)"/>
                                          </p:val>
                                        </p:tav>
                                        <p:tav tm="100000">
                                          <p:val>
                                            <p:strVal val="#ppt_y-(0.354*#ppt_w-0.172*#ppt_h)-#ppt_h/2"/>
                                          </p:val>
                                        </p:tav>
                                      </p:tavLst>
                                    </p:anim>
                                    <p:anim calcmode="lin" valueType="num">
                                      <p:cBhvr>
                                        <p:cTn id="18" dur="27" fill="hold">
                                          <p:stCondLst>
                                            <p:cond delay="173"/>
                                          </p:stCondLst>
                                        </p:cTn>
                                        <p:tgtEl>
                                          <p:spTgt spid="897"/>
                                        </p:tgtEl>
                                        <p:attrNameLst>
                                          <p:attrName>ppt_y</p:attrName>
                                        </p:attrNameLst>
                                      </p:cBhvr>
                                      <p:tavLst>
                                        <p:tav tm="0">
                                          <p:val>
                                            <p:strVal val="#ppt_y-(0.354*#ppt_w-0.172*#ppt_h)"/>
                                          </p:val>
                                        </p:tav>
                                        <p:tav tm="100000">
                                          <p:val>
                                            <p:strVal val="#ppt_y"/>
                                          </p:val>
                                        </p:tav>
                                      </p:tavLst>
                                    </p:anim>
                                  </p:childTnLst>
                                </p:cTn>
                              </p:par>
                            </p:childTnLst>
                          </p:cTn>
                        </p:par>
                        <p:par>
                          <p:cTn id="19" fill="hold">
                            <p:stCondLst>
                              <p:cond delay="5500"/>
                            </p:stCondLst>
                            <p:childTnLst>
                              <p:par>
                                <p:cTn id="20" presetID="38" presetClass="entr" presetSubtype="0" accel="50000" fill="hold" grpId="0" nodeType="afterEffect">
                                  <p:stCondLst>
                                    <p:cond delay="0"/>
                                  </p:stCondLst>
                                  <p:iterate type="lt">
                                    <p:tmPct val="50000"/>
                                  </p:iterate>
                                  <p:childTnLst>
                                    <p:set>
                                      <p:cBhvr>
                                        <p:cTn id="21" dur="1" fill="hold">
                                          <p:stCondLst>
                                            <p:cond delay="0"/>
                                          </p:stCondLst>
                                        </p:cTn>
                                        <p:tgtEl>
                                          <p:spTgt spid="898"/>
                                        </p:tgtEl>
                                        <p:attrNameLst>
                                          <p:attrName>style.visibility</p:attrName>
                                        </p:attrNameLst>
                                      </p:cBhvr>
                                      <p:to>
                                        <p:strVal val="visible"/>
                                      </p:to>
                                    </p:set>
                                    <p:set>
                                      <p:cBhvr>
                                        <p:cTn id="22" dur="91" fill="hold">
                                          <p:stCondLst>
                                            <p:cond delay="0"/>
                                          </p:stCondLst>
                                        </p:cTn>
                                        <p:tgtEl>
                                          <p:spTgt spid="898"/>
                                        </p:tgtEl>
                                        <p:attrNameLst>
                                          <p:attrName>style.rotation</p:attrName>
                                        </p:attrNameLst>
                                      </p:cBhvr>
                                      <p:to>
                                        <p:strVal val="-45.0"/>
                                      </p:to>
                                    </p:set>
                                    <p:anim calcmode="lin" valueType="num">
                                      <p:cBhvr>
                                        <p:cTn id="23" dur="91" fill="hold">
                                          <p:stCondLst>
                                            <p:cond delay="91"/>
                                          </p:stCondLst>
                                        </p:cTn>
                                        <p:tgtEl>
                                          <p:spTgt spid="898"/>
                                        </p:tgtEl>
                                        <p:attrNameLst>
                                          <p:attrName>style.rotation</p:attrName>
                                        </p:attrNameLst>
                                      </p:cBhvr>
                                      <p:tavLst>
                                        <p:tav tm="0">
                                          <p:val>
                                            <p:fltVal val="-45"/>
                                          </p:val>
                                        </p:tav>
                                        <p:tav tm="69900">
                                          <p:val>
                                            <p:fltVal val="45"/>
                                          </p:val>
                                        </p:tav>
                                        <p:tav tm="100000">
                                          <p:val>
                                            <p:fltVal val="0"/>
                                          </p:val>
                                        </p:tav>
                                      </p:tavLst>
                                    </p:anim>
                                    <p:anim calcmode="lin" valueType="num">
                                      <p:cBhvr>
                                        <p:cTn id="24" dur="91" fill="hold">
                                          <p:stCondLst>
                                            <p:cond delay="0"/>
                                          </p:stCondLst>
                                        </p:cTn>
                                        <p:tgtEl>
                                          <p:spTgt spid="898"/>
                                        </p:tgtEl>
                                        <p:attrNameLst>
                                          <p:attrName>ppt_y</p:attrName>
                                        </p:attrNameLst>
                                      </p:cBhvr>
                                      <p:tavLst>
                                        <p:tav tm="0">
                                          <p:val>
                                            <p:strVal val="#ppt_y-1"/>
                                          </p:val>
                                        </p:tav>
                                        <p:tav tm="100000">
                                          <p:val>
                                            <p:strVal val="#ppt_y-(0.354*#ppt_w-0.172*#ppt_h)"/>
                                          </p:val>
                                        </p:tav>
                                      </p:tavLst>
                                    </p:anim>
                                    <p:anim calcmode="lin" valueType="num">
                                      <p:cBhvr>
                                        <p:cTn id="25" dur="31" decel="50000" autoRev="1" fill="hold">
                                          <p:stCondLst>
                                            <p:cond delay="91"/>
                                          </p:stCondLst>
                                        </p:cTn>
                                        <p:tgtEl>
                                          <p:spTgt spid="898"/>
                                        </p:tgtEl>
                                        <p:attrNameLst>
                                          <p:attrName>ppt_y</p:attrName>
                                        </p:attrNameLst>
                                      </p:cBhvr>
                                      <p:tavLst>
                                        <p:tav tm="0">
                                          <p:val>
                                            <p:strVal val="#ppt_y-(0.354*#ppt_w-0.172*#ppt_h)"/>
                                          </p:val>
                                        </p:tav>
                                        <p:tav tm="100000">
                                          <p:val>
                                            <p:strVal val="#ppt_y-(0.354*#ppt_w-0.172*#ppt_h)-#ppt_h/2"/>
                                          </p:val>
                                        </p:tav>
                                      </p:tavLst>
                                    </p:anim>
                                    <p:anim calcmode="lin" valueType="num">
                                      <p:cBhvr>
                                        <p:cTn id="26" dur="27" fill="hold">
                                          <p:stCondLst>
                                            <p:cond delay="173"/>
                                          </p:stCondLst>
                                        </p:cTn>
                                        <p:tgtEl>
                                          <p:spTgt spid="898"/>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1506361" y="1333500"/>
            <a:ext cx="7147278" cy="536222"/>
            <a:chOff x="64331" y="0"/>
            <a:chExt cx="6433094" cy="482482"/>
          </a:xfrm>
        </p:grpSpPr>
        <p:sp>
          <p:nvSpPr>
            <p:cNvPr id="5139" name="AutoShape 3"/>
            <p:cNvSpPr>
              <a:spLocks noChangeArrowheads="1"/>
            </p:cNvSpPr>
            <p:nvPr/>
          </p:nvSpPr>
          <p:spPr bwMode="auto">
            <a:xfrm>
              <a:off x="64331" y="0"/>
              <a:ext cx="6433094" cy="482482"/>
            </a:xfrm>
            <a:prstGeom prst="roundRect">
              <a:avLst>
                <a:gd name="adj" fmla="val 50000"/>
              </a:avLst>
            </a:prstGeom>
            <a:noFill/>
            <a:ln w="12700">
              <a:solidFill>
                <a:srgbClr val="30B8D8"/>
              </a:solidFill>
              <a:miter lim="800000"/>
              <a:headEnd/>
              <a:tailEnd/>
            </a:ln>
            <a:effectLst>
              <a:glow rad="393700">
                <a:schemeClr val="accent1">
                  <a:satMod val="175000"/>
                  <a:alpha val="35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spcBef>
                  <a:spcPct val="0"/>
                </a:spcBef>
                <a:buFontTx/>
                <a:buNone/>
                <a:defRPr/>
              </a:pPr>
              <a:endParaRPr lang="zh-CN" altLang="en-US" sz="2222" dirty="0">
                <a:solidFill>
                  <a:schemeClr val="tx2"/>
                </a:solidFill>
                <a:latin typeface="Arial" charset="0"/>
                <a:ea typeface="方正兰亭黑_GBK" panose="02000000000000000000" pitchFamily="2" charset="-122"/>
              </a:endParaRPr>
            </a:p>
          </p:txBody>
        </p:sp>
        <p:sp>
          <p:nvSpPr>
            <p:cNvPr id="18453" name="Rectangle 13"/>
            <p:cNvSpPr>
              <a:spLocks noChangeArrowheads="1"/>
            </p:cNvSpPr>
            <p:nvPr/>
          </p:nvSpPr>
          <p:spPr bwMode="auto">
            <a:xfrm>
              <a:off x="1860562" y="85339"/>
              <a:ext cx="2840633" cy="332318"/>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单击此处添加标题</a:t>
              </a:r>
            </a:p>
          </p:txBody>
        </p:sp>
      </p:grpSp>
      <p:grpSp>
        <p:nvGrpSpPr>
          <p:cNvPr id="7174" name="Group 6"/>
          <p:cNvGrpSpPr>
            <a:grpSpLocks/>
          </p:cNvGrpSpPr>
          <p:nvPr/>
        </p:nvGrpSpPr>
        <p:grpSpPr bwMode="auto">
          <a:xfrm>
            <a:off x="1506361" y="2303639"/>
            <a:ext cx="7147278" cy="536222"/>
            <a:chOff x="65077" y="0"/>
            <a:chExt cx="6431600" cy="482565"/>
          </a:xfrm>
        </p:grpSpPr>
        <p:sp>
          <p:nvSpPr>
            <p:cNvPr id="5137" name="AutoShape 3"/>
            <p:cNvSpPr>
              <a:spLocks noChangeArrowheads="1"/>
            </p:cNvSpPr>
            <p:nvPr/>
          </p:nvSpPr>
          <p:spPr bwMode="auto">
            <a:xfrm>
              <a:off x="65077" y="0"/>
              <a:ext cx="6431600" cy="482565"/>
            </a:xfrm>
            <a:prstGeom prst="roundRect">
              <a:avLst>
                <a:gd name="adj" fmla="val 50000"/>
              </a:avLst>
            </a:prstGeom>
            <a:noFill/>
            <a:ln w="12700">
              <a:solidFill>
                <a:srgbClr val="30B8D8"/>
              </a:solidFill>
              <a:miter lim="800000"/>
              <a:headEnd/>
              <a:tailEnd/>
            </a:ln>
            <a:effectLst>
              <a:glow rad="88900">
                <a:schemeClr val="accent1">
                  <a:satMod val="175000"/>
                  <a:alpha val="30000"/>
                </a:schemeClr>
              </a:glow>
            </a:effectLst>
          </p:spPr>
          <p:txBody>
            <a:bodyPr wrap="none" anchor="ctr"/>
            <a:lstStyle/>
            <a:p>
              <a:pPr algn="ctr" eaLnBrk="0" hangingPunct="0">
                <a:defRPr/>
              </a:pPr>
              <a:endParaRPr lang="zh-CN" altLang="en-US" sz="2222" dirty="0">
                <a:solidFill>
                  <a:schemeClr val="tx2"/>
                </a:solidFill>
                <a:latin typeface="Calibri" pitchFamily="34" charset="0"/>
                <a:ea typeface="方正兰亭黑_GBK" panose="02000000000000000000" pitchFamily="2" charset="-122"/>
              </a:endParaRPr>
            </a:p>
          </p:txBody>
        </p:sp>
        <p:sp>
          <p:nvSpPr>
            <p:cNvPr id="18449" name="Rectangle 13"/>
            <p:cNvSpPr>
              <a:spLocks noChangeArrowheads="1"/>
            </p:cNvSpPr>
            <p:nvPr/>
          </p:nvSpPr>
          <p:spPr bwMode="auto">
            <a:xfrm>
              <a:off x="1860562" y="85339"/>
              <a:ext cx="2840633" cy="332375"/>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单击此处添加标题</a:t>
              </a:r>
            </a:p>
          </p:txBody>
        </p:sp>
      </p:grpSp>
      <p:grpSp>
        <p:nvGrpSpPr>
          <p:cNvPr id="7179" name="Group 11"/>
          <p:cNvGrpSpPr>
            <a:grpSpLocks/>
          </p:cNvGrpSpPr>
          <p:nvPr/>
        </p:nvGrpSpPr>
        <p:grpSpPr bwMode="auto">
          <a:xfrm>
            <a:off x="1506361" y="3272015"/>
            <a:ext cx="7147278" cy="536222"/>
            <a:chOff x="64331" y="0"/>
            <a:chExt cx="6433094" cy="482482"/>
          </a:xfrm>
        </p:grpSpPr>
        <p:sp>
          <p:nvSpPr>
            <p:cNvPr id="5132" name="AutoShape 3"/>
            <p:cNvSpPr>
              <a:spLocks noChangeArrowheads="1"/>
            </p:cNvSpPr>
            <p:nvPr/>
          </p:nvSpPr>
          <p:spPr bwMode="auto">
            <a:xfrm>
              <a:off x="64331" y="0"/>
              <a:ext cx="6433094" cy="482482"/>
            </a:xfrm>
            <a:prstGeom prst="roundRect">
              <a:avLst>
                <a:gd name="adj" fmla="val 50000"/>
              </a:avLst>
            </a:prstGeom>
            <a:no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spcBef>
                  <a:spcPct val="0"/>
                </a:spcBef>
                <a:buFontTx/>
                <a:buNone/>
                <a:defRPr/>
              </a:pPr>
              <a:endParaRPr lang="zh-CN" altLang="en-US" sz="2222" dirty="0">
                <a:solidFill>
                  <a:schemeClr val="tx2"/>
                </a:solidFill>
                <a:latin typeface="Arial" charset="0"/>
                <a:ea typeface="方正兰亭黑_GBK" panose="02000000000000000000" pitchFamily="2" charset="-122"/>
              </a:endParaRPr>
            </a:p>
          </p:txBody>
        </p:sp>
        <p:sp>
          <p:nvSpPr>
            <p:cNvPr id="18445" name="Rectangle 13"/>
            <p:cNvSpPr>
              <a:spLocks noChangeArrowheads="1"/>
            </p:cNvSpPr>
            <p:nvPr/>
          </p:nvSpPr>
          <p:spPr bwMode="auto">
            <a:xfrm>
              <a:off x="1860562" y="85339"/>
              <a:ext cx="2840633" cy="332318"/>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单击此处添加标题</a:t>
              </a:r>
            </a:p>
          </p:txBody>
        </p:sp>
      </p:grpSp>
      <p:grpSp>
        <p:nvGrpSpPr>
          <p:cNvPr id="7183" name="Group 15"/>
          <p:cNvGrpSpPr>
            <a:grpSpLocks/>
          </p:cNvGrpSpPr>
          <p:nvPr/>
        </p:nvGrpSpPr>
        <p:grpSpPr bwMode="auto">
          <a:xfrm>
            <a:off x="1506361" y="4242153"/>
            <a:ext cx="7147278" cy="536222"/>
            <a:chOff x="65077" y="0"/>
            <a:chExt cx="6431600" cy="482564"/>
          </a:xfrm>
        </p:grpSpPr>
        <p:sp>
          <p:nvSpPr>
            <p:cNvPr id="5130" name="AutoShape 3"/>
            <p:cNvSpPr>
              <a:spLocks noChangeArrowheads="1"/>
            </p:cNvSpPr>
            <p:nvPr/>
          </p:nvSpPr>
          <p:spPr bwMode="auto">
            <a:xfrm>
              <a:off x="65077" y="0"/>
              <a:ext cx="6431600" cy="482564"/>
            </a:xfrm>
            <a:prstGeom prst="roundRect">
              <a:avLst>
                <a:gd name="adj" fmla="val 50000"/>
              </a:avLst>
            </a:prstGeom>
            <a:no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spcBef>
                  <a:spcPct val="0"/>
                </a:spcBef>
                <a:buFontTx/>
                <a:buNone/>
                <a:defRPr/>
              </a:pPr>
              <a:endParaRPr lang="zh-CN" altLang="en-US" sz="2222" dirty="0">
                <a:solidFill>
                  <a:schemeClr val="tx2"/>
                </a:solidFill>
                <a:ea typeface="方正兰亭黑_GBK" panose="02000000000000000000" pitchFamily="2" charset="-122"/>
              </a:endParaRPr>
            </a:p>
          </p:txBody>
        </p:sp>
        <p:sp>
          <p:nvSpPr>
            <p:cNvPr id="18441" name="Rectangle 13"/>
            <p:cNvSpPr>
              <a:spLocks noChangeArrowheads="1"/>
            </p:cNvSpPr>
            <p:nvPr/>
          </p:nvSpPr>
          <p:spPr bwMode="auto">
            <a:xfrm>
              <a:off x="1860562" y="85339"/>
              <a:ext cx="2840633" cy="332374"/>
            </a:xfrm>
            <a:prstGeom prst="rect">
              <a:avLst/>
            </a:prstGeom>
            <a:noFill/>
            <a:ln w="9525">
              <a:noFill/>
              <a:miter lim="800000"/>
              <a:headEnd/>
              <a:tailEnd/>
            </a:ln>
          </p:spPr>
          <p:txBody>
            <a:bodyPr>
              <a:spAutoFit/>
            </a:bodyPr>
            <a:lstStyle/>
            <a:p>
              <a:pPr algn="ctr"/>
              <a:r>
                <a:rPr lang="zh-CN" altLang="en-US">
                  <a:solidFill>
                    <a:srgbClr val="BCE8F2"/>
                  </a:solidFill>
                  <a:latin typeface="方正兰亭黑_GBK" pitchFamily="2" charset="-122"/>
                  <a:ea typeface="方正兰亭黑_GBK" pitchFamily="2" charset="-122"/>
                </a:rPr>
                <a:t>单击此处添加标题</a:t>
              </a:r>
            </a:p>
          </p:txBody>
        </p:sp>
      </p:grpSp>
      <p:sp>
        <p:nvSpPr>
          <p:cNvPr id="7188" name="TextBox 13"/>
          <p:cNvSpPr txBox="1">
            <a:spLocks noChangeArrowheads="1"/>
          </p:cNvSpPr>
          <p:nvPr/>
        </p:nvSpPr>
        <p:spPr bwMode="auto">
          <a:xfrm>
            <a:off x="4239507" y="270415"/>
            <a:ext cx="168098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latin typeface="方正兰亭粗黑简体" panose="02000000000000000000" pitchFamily="2" charset="-122"/>
                <a:ea typeface="方正兰亭粗黑简体" panose="02000000000000000000" pitchFamily="2" charset="-122"/>
              </a:rPr>
              <a:t>目     录</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188"/>
                                        </p:tgtEl>
                                        <p:attrNameLst>
                                          <p:attrName>style.visibility</p:attrName>
                                        </p:attrNameLst>
                                      </p:cBhvr>
                                      <p:to>
                                        <p:strVal val="visible"/>
                                      </p:to>
                                    </p:set>
                                    <p:animEffect transition="in" filter="slide(fromLeft)">
                                      <p:cBhvr>
                                        <p:cTn id="7" dur="500"/>
                                        <p:tgtEl>
                                          <p:spTgt spid="7188"/>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7170"/>
                                        </p:tgtEl>
                                        <p:attrNameLst>
                                          <p:attrName>style.visibility</p:attrName>
                                        </p:attrNameLst>
                                      </p:cBhvr>
                                      <p:to>
                                        <p:strVal val="visible"/>
                                      </p:to>
                                    </p:set>
                                    <p:anim calcmode="lin" valueType="num">
                                      <p:cBhvr>
                                        <p:cTn id="11" dur="500" fill="hold"/>
                                        <p:tgtEl>
                                          <p:spTgt spid="7170"/>
                                        </p:tgtEl>
                                        <p:attrNameLst>
                                          <p:attrName>ppt_w</p:attrName>
                                        </p:attrNameLst>
                                      </p:cBhvr>
                                      <p:tavLst>
                                        <p:tav tm="0">
                                          <p:val>
                                            <p:fltVal val="0"/>
                                          </p:val>
                                        </p:tav>
                                        <p:tav tm="100000">
                                          <p:val>
                                            <p:strVal val="#ppt_w"/>
                                          </p:val>
                                        </p:tav>
                                      </p:tavLst>
                                    </p:anim>
                                    <p:anim calcmode="lin" valueType="num">
                                      <p:cBhvr>
                                        <p:cTn id="12" dur="500" fill="hold"/>
                                        <p:tgtEl>
                                          <p:spTgt spid="7170"/>
                                        </p:tgtEl>
                                        <p:attrNameLst>
                                          <p:attrName>ppt_h</p:attrName>
                                        </p:attrNameLst>
                                      </p:cBhvr>
                                      <p:tavLst>
                                        <p:tav tm="0">
                                          <p:val>
                                            <p:fltVal val="0"/>
                                          </p:val>
                                        </p:tav>
                                        <p:tav tm="100000">
                                          <p:val>
                                            <p:strVal val="#ppt_h"/>
                                          </p:val>
                                        </p:tav>
                                      </p:tavLst>
                                    </p:anim>
                                  </p:childTnLst>
                                </p:cTn>
                              </p:par>
                              <p:par>
                                <p:cTn id="13" presetID="2" presetClass="entr" presetSubtype="4" fill="hold" nodeType="withEffect">
                                  <p:stCondLst>
                                    <p:cond delay="0"/>
                                  </p:stCondLst>
                                  <p:childTnLst>
                                    <p:set>
                                      <p:cBhvr>
                                        <p:cTn id="14" dur="1" fill="hold">
                                          <p:stCondLst>
                                            <p:cond delay="0"/>
                                          </p:stCondLst>
                                        </p:cTn>
                                        <p:tgtEl>
                                          <p:spTgt spid="7170"/>
                                        </p:tgtEl>
                                        <p:attrNameLst>
                                          <p:attrName>style.visibility</p:attrName>
                                        </p:attrNameLst>
                                      </p:cBhvr>
                                      <p:to>
                                        <p:strVal val="visible"/>
                                      </p:to>
                                    </p:set>
                                    <p:anim calcmode="lin" valueType="num">
                                      <p:cBhvr additive="base">
                                        <p:cTn id="15" dur="1000" fill="hold"/>
                                        <p:tgtEl>
                                          <p:spTgt spid="7170"/>
                                        </p:tgtEl>
                                        <p:attrNameLst>
                                          <p:attrName>ppt_x</p:attrName>
                                        </p:attrNameLst>
                                      </p:cBhvr>
                                      <p:tavLst>
                                        <p:tav tm="0">
                                          <p:val>
                                            <p:strVal val="#ppt_x"/>
                                          </p:val>
                                        </p:tav>
                                        <p:tav tm="100000">
                                          <p:val>
                                            <p:strVal val="#ppt_x"/>
                                          </p:val>
                                        </p:tav>
                                      </p:tavLst>
                                    </p:anim>
                                    <p:anim calcmode="lin" valueType="num">
                                      <p:cBhvr additive="base">
                                        <p:cTn id="16" dur="1000" fill="hold"/>
                                        <p:tgtEl>
                                          <p:spTgt spid="7170"/>
                                        </p:tgtEl>
                                        <p:attrNameLst>
                                          <p:attrName>ppt_y</p:attrName>
                                        </p:attrNameLst>
                                      </p:cBhvr>
                                      <p:tavLst>
                                        <p:tav tm="0">
                                          <p:val>
                                            <p:strVal val="1+#ppt_h/2"/>
                                          </p:val>
                                        </p:tav>
                                        <p:tav tm="100000">
                                          <p:val>
                                            <p:strVal val="#ppt_y"/>
                                          </p:val>
                                        </p:tav>
                                      </p:tavLst>
                                    </p:anim>
                                  </p:childTnLst>
                                </p:cTn>
                              </p:par>
                              <p:par>
                                <p:cTn id="17" presetID="23" presetClass="entr" presetSubtype="16" fill="hold" nodeType="withEffect">
                                  <p:stCondLst>
                                    <p:cond delay="100"/>
                                  </p:stCondLst>
                                  <p:childTnLst>
                                    <p:set>
                                      <p:cBhvr>
                                        <p:cTn id="18" dur="1" fill="hold">
                                          <p:stCondLst>
                                            <p:cond delay="0"/>
                                          </p:stCondLst>
                                        </p:cTn>
                                        <p:tgtEl>
                                          <p:spTgt spid="7174"/>
                                        </p:tgtEl>
                                        <p:attrNameLst>
                                          <p:attrName>style.visibility</p:attrName>
                                        </p:attrNameLst>
                                      </p:cBhvr>
                                      <p:to>
                                        <p:strVal val="visible"/>
                                      </p:to>
                                    </p:set>
                                    <p:anim calcmode="lin" valueType="num">
                                      <p:cBhvr>
                                        <p:cTn id="19" dur="500" fill="hold"/>
                                        <p:tgtEl>
                                          <p:spTgt spid="7174"/>
                                        </p:tgtEl>
                                        <p:attrNameLst>
                                          <p:attrName>ppt_w</p:attrName>
                                        </p:attrNameLst>
                                      </p:cBhvr>
                                      <p:tavLst>
                                        <p:tav tm="0">
                                          <p:val>
                                            <p:fltVal val="0"/>
                                          </p:val>
                                        </p:tav>
                                        <p:tav tm="100000">
                                          <p:val>
                                            <p:strVal val="#ppt_w"/>
                                          </p:val>
                                        </p:tav>
                                      </p:tavLst>
                                    </p:anim>
                                    <p:anim calcmode="lin" valueType="num">
                                      <p:cBhvr>
                                        <p:cTn id="20" dur="500" fill="hold"/>
                                        <p:tgtEl>
                                          <p:spTgt spid="7174"/>
                                        </p:tgtEl>
                                        <p:attrNameLst>
                                          <p:attrName>ppt_h</p:attrName>
                                        </p:attrNameLst>
                                      </p:cBhvr>
                                      <p:tavLst>
                                        <p:tav tm="0">
                                          <p:val>
                                            <p:fltVal val="0"/>
                                          </p:val>
                                        </p:tav>
                                        <p:tav tm="100000">
                                          <p:val>
                                            <p:strVal val="#ppt_h"/>
                                          </p:val>
                                        </p:tav>
                                      </p:tavLst>
                                    </p:anim>
                                  </p:childTnLst>
                                </p:cTn>
                              </p:par>
                              <p:par>
                                <p:cTn id="21" presetID="2" presetClass="entr" presetSubtype="4" fill="hold" nodeType="withEffect">
                                  <p:stCondLst>
                                    <p:cond delay="100"/>
                                  </p:stCondLst>
                                  <p:childTnLst>
                                    <p:set>
                                      <p:cBhvr>
                                        <p:cTn id="22" dur="1" fill="hold">
                                          <p:stCondLst>
                                            <p:cond delay="0"/>
                                          </p:stCondLst>
                                        </p:cTn>
                                        <p:tgtEl>
                                          <p:spTgt spid="7174"/>
                                        </p:tgtEl>
                                        <p:attrNameLst>
                                          <p:attrName>style.visibility</p:attrName>
                                        </p:attrNameLst>
                                      </p:cBhvr>
                                      <p:to>
                                        <p:strVal val="visible"/>
                                      </p:to>
                                    </p:set>
                                    <p:anim calcmode="lin" valueType="num">
                                      <p:cBhvr additive="base">
                                        <p:cTn id="23" dur="1000" fill="hold"/>
                                        <p:tgtEl>
                                          <p:spTgt spid="7174"/>
                                        </p:tgtEl>
                                        <p:attrNameLst>
                                          <p:attrName>ppt_x</p:attrName>
                                        </p:attrNameLst>
                                      </p:cBhvr>
                                      <p:tavLst>
                                        <p:tav tm="0">
                                          <p:val>
                                            <p:strVal val="#ppt_x"/>
                                          </p:val>
                                        </p:tav>
                                        <p:tav tm="100000">
                                          <p:val>
                                            <p:strVal val="#ppt_x"/>
                                          </p:val>
                                        </p:tav>
                                      </p:tavLst>
                                    </p:anim>
                                    <p:anim calcmode="lin" valueType="num">
                                      <p:cBhvr additive="base">
                                        <p:cTn id="24" dur="1000" fill="hold"/>
                                        <p:tgtEl>
                                          <p:spTgt spid="7174"/>
                                        </p:tgtEl>
                                        <p:attrNameLst>
                                          <p:attrName>ppt_y</p:attrName>
                                        </p:attrNameLst>
                                      </p:cBhvr>
                                      <p:tavLst>
                                        <p:tav tm="0">
                                          <p:val>
                                            <p:strVal val="1+#ppt_h/2"/>
                                          </p:val>
                                        </p:tav>
                                        <p:tav tm="100000">
                                          <p:val>
                                            <p:strVal val="#ppt_y"/>
                                          </p:val>
                                        </p:tav>
                                      </p:tavLst>
                                    </p:anim>
                                  </p:childTnLst>
                                </p:cTn>
                              </p:par>
                              <p:par>
                                <p:cTn id="25" presetID="23" presetClass="entr" presetSubtype="16" fill="hold" nodeType="withEffect">
                                  <p:stCondLst>
                                    <p:cond delay="200"/>
                                  </p:stCondLst>
                                  <p:childTnLst>
                                    <p:set>
                                      <p:cBhvr>
                                        <p:cTn id="26" dur="1" fill="hold">
                                          <p:stCondLst>
                                            <p:cond delay="0"/>
                                          </p:stCondLst>
                                        </p:cTn>
                                        <p:tgtEl>
                                          <p:spTgt spid="7179"/>
                                        </p:tgtEl>
                                        <p:attrNameLst>
                                          <p:attrName>style.visibility</p:attrName>
                                        </p:attrNameLst>
                                      </p:cBhvr>
                                      <p:to>
                                        <p:strVal val="visible"/>
                                      </p:to>
                                    </p:set>
                                    <p:anim calcmode="lin" valueType="num">
                                      <p:cBhvr>
                                        <p:cTn id="27" dur="500" fill="hold"/>
                                        <p:tgtEl>
                                          <p:spTgt spid="7179"/>
                                        </p:tgtEl>
                                        <p:attrNameLst>
                                          <p:attrName>ppt_w</p:attrName>
                                        </p:attrNameLst>
                                      </p:cBhvr>
                                      <p:tavLst>
                                        <p:tav tm="0">
                                          <p:val>
                                            <p:fltVal val="0"/>
                                          </p:val>
                                        </p:tav>
                                        <p:tav tm="100000">
                                          <p:val>
                                            <p:strVal val="#ppt_w"/>
                                          </p:val>
                                        </p:tav>
                                      </p:tavLst>
                                    </p:anim>
                                    <p:anim calcmode="lin" valueType="num">
                                      <p:cBhvr>
                                        <p:cTn id="28" dur="500" fill="hold"/>
                                        <p:tgtEl>
                                          <p:spTgt spid="7179"/>
                                        </p:tgtEl>
                                        <p:attrNameLst>
                                          <p:attrName>ppt_h</p:attrName>
                                        </p:attrNameLst>
                                      </p:cBhvr>
                                      <p:tavLst>
                                        <p:tav tm="0">
                                          <p:val>
                                            <p:fltVal val="0"/>
                                          </p:val>
                                        </p:tav>
                                        <p:tav tm="100000">
                                          <p:val>
                                            <p:strVal val="#ppt_h"/>
                                          </p:val>
                                        </p:tav>
                                      </p:tavLst>
                                    </p:anim>
                                  </p:childTnLst>
                                </p:cTn>
                              </p:par>
                              <p:par>
                                <p:cTn id="29" presetID="2" presetClass="entr" presetSubtype="4" fill="hold" nodeType="withEffect">
                                  <p:stCondLst>
                                    <p:cond delay="200"/>
                                  </p:stCondLst>
                                  <p:childTnLst>
                                    <p:set>
                                      <p:cBhvr>
                                        <p:cTn id="30" dur="1" fill="hold">
                                          <p:stCondLst>
                                            <p:cond delay="0"/>
                                          </p:stCondLst>
                                        </p:cTn>
                                        <p:tgtEl>
                                          <p:spTgt spid="7179"/>
                                        </p:tgtEl>
                                        <p:attrNameLst>
                                          <p:attrName>style.visibility</p:attrName>
                                        </p:attrNameLst>
                                      </p:cBhvr>
                                      <p:to>
                                        <p:strVal val="visible"/>
                                      </p:to>
                                    </p:set>
                                    <p:anim calcmode="lin" valueType="num">
                                      <p:cBhvr additive="base">
                                        <p:cTn id="31" dur="1000" fill="hold"/>
                                        <p:tgtEl>
                                          <p:spTgt spid="7179"/>
                                        </p:tgtEl>
                                        <p:attrNameLst>
                                          <p:attrName>ppt_x</p:attrName>
                                        </p:attrNameLst>
                                      </p:cBhvr>
                                      <p:tavLst>
                                        <p:tav tm="0">
                                          <p:val>
                                            <p:strVal val="#ppt_x"/>
                                          </p:val>
                                        </p:tav>
                                        <p:tav tm="100000">
                                          <p:val>
                                            <p:strVal val="#ppt_x"/>
                                          </p:val>
                                        </p:tav>
                                      </p:tavLst>
                                    </p:anim>
                                    <p:anim calcmode="lin" valueType="num">
                                      <p:cBhvr additive="base">
                                        <p:cTn id="32" dur="1000" fill="hold"/>
                                        <p:tgtEl>
                                          <p:spTgt spid="7179"/>
                                        </p:tgtEl>
                                        <p:attrNameLst>
                                          <p:attrName>ppt_y</p:attrName>
                                        </p:attrNameLst>
                                      </p:cBhvr>
                                      <p:tavLst>
                                        <p:tav tm="0">
                                          <p:val>
                                            <p:strVal val="1+#ppt_h/2"/>
                                          </p:val>
                                        </p:tav>
                                        <p:tav tm="100000">
                                          <p:val>
                                            <p:strVal val="#ppt_y"/>
                                          </p:val>
                                        </p:tav>
                                      </p:tavLst>
                                    </p:anim>
                                  </p:childTnLst>
                                </p:cTn>
                              </p:par>
                              <p:par>
                                <p:cTn id="33" presetID="23" presetClass="entr" presetSubtype="16" fill="hold" nodeType="withEffect">
                                  <p:stCondLst>
                                    <p:cond delay="300"/>
                                  </p:stCondLst>
                                  <p:childTnLst>
                                    <p:set>
                                      <p:cBhvr>
                                        <p:cTn id="34" dur="1" fill="hold">
                                          <p:stCondLst>
                                            <p:cond delay="0"/>
                                          </p:stCondLst>
                                        </p:cTn>
                                        <p:tgtEl>
                                          <p:spTgt spid="7183"/>
                                        </p:tgtEl>
                                        <p:attrNameLst>
                                          <p:attrName>style.visibility</p:attrName>
                                        </p:attrNameLst>
                                      </p:cBhvr>
                                      <p:to>
                                        <p:strVal val="visible"/>
                                      </p:to>
                                    </p:set>
                                    <p:anim calcmode="lin" valueType="num">
                                      <p:cBhvr>
                                        <p:cTn id="35" dur="500" fill="hold"/>
                                        <p:tgtEl>
                                          <p:spTgt spid="7183"/>
                                        </p:tgtEl>
                                        <p:attrNameLst>
                                          <p:attrName>ppt_w</p:attrName>
                                        </p:attrNameLst>
                                      </p:cBhvr>
                                      <p:tavLst>
                                        <p:tav tm="0">
                                          <p:val>
                                            <p:fltVal val="0"/>
                                          </p:val>
                                        </p:tav>
                                        <p:tav tm="100000">
                                          <p:val>
                                            <p:strVal val="#ppt_w"/>
                                          </p:val>
                                        </p:tav>
                                      </p:tavLst>
                                    </p:anim>
                                    <p:anim calcmode="lin" valueType="num">
                                      <p:cBhvr>
                                        <p:cTn id="36" dur="500" fill="hold"/>
                                        <p:tgtEl>
                                          <p:spTgt spid="7183"/>
                                        </p:tgtEl>
                                        <p:attrNameLst>
                                          <p:attrName>ppt_h</p:attrName>
                                        </p:attrNameLst>
                                      </p:cBhvr>
                                      <p:tavLst>
                                        <p:tav tm="0">
                                          <p:val>
                                            <p:fltVal val="0"/>
                                          </p:val>
                                        </p:tav>
                                        <p:tav tm="100000">
                                          <p:val>
                                            <p:strVal val="#ppt_h"/>
                                          </p:val>
                                        </p:tav>
                                      </p:tavLst>
                                    </p:anim>
                                  </p:childTnLst>
                                </p:cTn>
                              </p:par>
                              <p:par>
                                <p:cTn id="37" presetID="2" presetClass="entr" presetSubtype="4" fill="hold" nodeType="withEffect">
                                  <p:stCondLst>
                                    <p:cond delay="300"/>
                                  </p:stCondLst>
                                  <p:childTnLst>
                                    <p:set>
                                      <p:cBhvr>
                                        <p:cTn id="38" dur="1" fill="hold">
                                          <p:stCondLst>
                                            <p:cond delay="0"/>
                                          </p:stCondLst>
                                        </p:cTn>
                                        <p:tgtEl>
                                          <p:spTgt spid="7183"/>
                                        </p:tgtEl>
                                        <p:attrNameLst>
                                          <p:attrName>style.visibility</p:attrName>
                                        </p:attrNameLst>
                                      </p:cBhvr>
                                      <p:to>
                                        <p:strVal val="visible"/>
                                      </p:to>
                                    </p:set>
                                    <p:anim calcmode="lin" valueType="num">
                                      <p:cBhvr additive="base">
                                        <p:cTn id="39" dur="1000" fill="hold"/>
                                        <p:tgtEl>
                                          <p:spTgt spid="7183"/>
                                        </p:tgtEl>
                                        <p:attrNameLst>
                                          <p:attrName>ppt_x</p:attrName>
                                        </p:attrNameLst>
                                      </p:cBhvr>
                                      <p:tavLst>
                                        <p:tav tm="0">
                                          <p:val>
                                            <p:strVal val="#ppt_x"/>
                                          </p:val>
                                        </p:tav>
                                        <p:tav tm="100000">
                                          <p:val>
                                            <p:strVal val="#ppt_x"/>
                                          </p:val>
                                        </p:tav>
                                      </p:tavLst>
                                    </p:anim>
                                    <p:anim calcmode="lin" valueType="num">
                                      <p:cBhvr additive="base">
                                        <p:cTn id="40" dur="1000" fill="hold"/>
                                        <p:tgtEl>
                                          <p:spTgt spid="7183"/>
                                        </p:tgtEl>
                                        <p:attrNameLst>
                                          <p:attrName>ppt_y</p:attrName>
                                        </p:attrNameLst>
                                      </p:cBhvr>
                                      <p:tavLst>
                                        <p:tav tm="0">
                                          <p:val>
                                            <p:strVal val="1+#ppt_h/2"/>
                                          </p:val>
                                        </p:tav>
                                        <p:tav tm="100000">
                                          <p:val>
                                            <p:strVal val="#ppt_y"/>
                                          </p:val>
                                        </p:tav>
                                      </p:tavLst>
                                    </p:anim>
                                  </p:childTnLst>
                                </p:cTn>
                              </p:par>
                            </p:childTnLst>
                          </p:cTn>
                        </p:par>
                        <p:par>
                          <p:cTn id="41" fill="hold">
                            <p:stCondLst>
                              <p:cond delay="1800"/>
                            </p:stCondLst>
                            <p:childTnLst>
                              <p:par>
                                <p:cTn id="42" presetID="53" presetClass="exit" presetSubtype="32" fill="hold" nodeType="afterEffect">
                                  <p:stCondLst>
                                    <p:cond delay="1000"/>
                                  </p:stCondLst>
                                  <p:childTnLst>
                                    <p:anim calcmode="lin" valueType="num">
                                      <p:cBhvr>
                                        <p:cTn id="43" dur="500"/>
                                        <p:tgtEl>
                                          <p:spTgt spid="7170"/>
                                        </p:tgtEl>
                                        <p:attrNameLst>
                                          <p:attrName>ppt_w</p:attrName>
                                        </p:attrNameLst>
                                      </p:cBhvr>
                                      <p:tavLst>
                                        <p:tav tm="0">
                                          <p:val>
                                            <p:strVal val="ppt_w"/>
                                          </p:val>
                                        </p:tav>
                                        <p:tav tm="100000">
                                          <p:val>
                                            <p:fltVal val="0"/>
                                          </p:val>
                                        </p:tav>
                                      </p:tavLst>
                                    </p:anim>
                                    <p:anim calcmode="lin" valueType="num">
                                      <p:cBhvr>
                                        <p:cTn id="44" dur="500"/>
                                        <p:tgtEl>
                                          <p:spTgt spid="7170"/>
                                        </p:tgtEl>
                                        <p:attrNameLst>
                                          <p:attrName>ppt_h</p:attrName>
                                        </p:attrNameLst>
                                      </p:cBhvr>
                                      <p:tavLst>
                                        <p:tav tm="0">
                                          <p:val>
                                            <p:strVal val="ppt_h"/>
                                          </p:val>
                                        </p:tav>
                                        <p:tav tm="100000">
                                          <p:val>
                                            <p:fltVal val="0"/>
                                          </p:val>
                                        </p:tav>
                                      </p:tavLst>
                                    </p:anim>
                                    <p:animEffect transition="out" filter="fade">
                                      <p:cBhvr>
                                        <p:cTn id="45" dur="500"/>
                                        <p:tgtEl>
                                          <p:spTgt spid="7170"/>
                                        </p:tgtEl>
                                      </p:cBhvr>
                                    </p:animEffect>
                                    <p:set>
                                      <p:cBhvr>
                                        <p:cTn id="46" dur="1" fill="hold">
                                          <p:stCondLst>
                                            <p:cond delay="499"/>
                                          </p:stCondLst>
                                        </p:cTn>
                                        <p:tgtEl>
                                          <p:spTgt spid="7170"/>
                                        </p:tgtEl>
                                        <p:attrNameLst>
                                          <p:attrName>style.visibility</p:attrName>
                                        </p:attrNameLst>
                                      </p:cBhvr>
                                      <p:to>
                                        <p:strVal val="hidden"/>
                                      </p:to>
                                    </p:set>
                                  </p:childTnLst>
                                </p:cTn>
                              </p:par>
                              <p:par>
                                <p:cTn id="47" presetID="2" presetClass="exit" presetSubtype="1" fill="hold" nodeType="withEffect">
                                  <p:stCondLst>
                                    <p:cond delay="1000"/>
                                  </p:stCondLst>
                                  <p:childTnLst>
                                    <p:anim calcmode="lin" valueType="num">
                                      <p:cBhvr additive="base">
                                        <p:cTn id="48" dur="1000"/>
                                        <p:tgtEl>
                                          <p:spTgt spid="7170"/>
                                        </p:tgtEl>
                                        <p:attrNameLst>
                                          <p:attrName>ppt_x</p:attrName>
                                        </p:attrNameLst>
                                      </p:cBhvr>
                                      <p:tavLst>
                                        <p:tav tm="0">
                                          <p:val>
                                            <p:strVal val="ppt_x"/>
                                          </p:val>
                                        </p:tav>
                                        <p:tav tm="100000">
                                          <p:val>
                                            <p:strVal val="ppt_x"/>
                                          </p:val>
                                        </p:tav>
                                      </p:tavLst>
                                    </p:anim>
                                    <p:anim calcmode="lin" valueType="num">
                                      <p:cBhvr additive="base">
                                        <p:cTn id="49" dur="1000"/>
                                        <p:tgtEl>
                                          <p:spTgt spid="7170"/>
                                        </p:tgtEl>
                                        <p:attrNameLst>
                                          <p:attrName>ppt_y</p:attrName>
                                        </p:attrNameLst>
                                      </p:cBhvr>
                                      <p:tavLst>
                                        <p:tav tm="0">
                                          <p:val>
                                            <p:strVal val="ppt_y"/>
                                          </p:val>
                                        </p:tav>
                                        <p:tav tm="100000">
                                          <p:val>
                                            <p:strVal val="0-ppt_h/2"/>
                                          </p:val>
                                        </p:tav>
                                      </p:tavLst>
                                    </p:anim>
                                    <p:set>
                                      <p:cBhvr>
                                        <p:cTn id="50" dur="1" fill="hold">
                                          <p:stCondLst>
                                            <p:cond delay="999"/>
                                          </p:stCondLst>
                                        </p:cTn>
                                        <p:tgtEl>
                                          <p:spTgt spid="7170"/>
                                        </p:tgtEl>
                                        <p:attrNameLst>
                                          <p:attrName>style.visibility</p:attrName>
                                        </p:attrNameLst>
                                      </p:cBhvr>
                                      <p:to>
                                        <p:strVal val="hidden"/>
                                      </p:to>
                                    </p:set>
                                  </p:childTnLst>
                                </p:cTn>
                              </p:par>
                              <p:par>
                                <p:cTn id="51" presetID="53" presetClass="exit" presetSubtype="32" fill="hold" nodeType="withEffect">
                                  <p:stCondLst>
                                    <p:cond delay="1100"/>
                                  </p:stCondLst>
                                  <p:childTnLst>
                                    <p:anim calcmode="lin" valueType="num">
                                      <p:cBhvr>
                                        <p:cTn id="52" dur="500"/>
                                        <p:tgtEl>
                                          <p:spTgt spid="7174"/>
                                        </p:tgtEl>
                                        <p:attrNameLst>
                                          <p:attrName>ppt_w</p:attrName>
                                        </p:attrNameLst>
                                      </p:cBhvr>
                                      <p:tavLst>
                                        <p:tav tm="0">
                                          <p:val>
                                            <p:strVal val="ppt_w"/>
                                          </p:val>
                                        </p:tav>
                                        <p:tav tm="100000">
                                          <p:val>
                                            <p:fltVal val="0"/>
                                          </p:val>
                                        </p:tav>
                                      </p:tavLst>
                                    </p:anim>
                                    <p:anim calcmode="lin" valueType="num">
                                      <p:cBhvr>
                                        <p:cTn id="53" dur="500"/>
                                        <p:tgtEl>
                                          <p:spTgt spid="7174"/>
                                        </p:tgtEl>
                                        <p:attrNameLst>
                                          <p:attrName>ppt_h</p:attrName>
                                        </p:attrNameLst>
                                      </p:cBhvr>
                                      <p:tavLst>
                                        <p:tav tm="0">
                                          <p:val>
                                            <p:strVal val="ppt_h"/>
                                          </p:val>
                                        </p:tav>
                                        <p:tav tm="100000">
                                          <p:val>
                                            <p:fltVal val="0"/>
                                          </p:val>
                                        </p:tav>
                                      </p:tavLst>
                                    </p:anim>
                                    <p:animEffect transition="out" filter="fade">
                                      <p:cBhvr>
                                        <p:cTn id="54" dur="500"/>
                                        <p:tgtEl>
                                          <p:spTgt spid="7174"/>
                                        </p:tgtEl>
                                      </p:cBhvr>
                                    </p:animEffect>
                                    <p:set>
                                      <p:cBhvr>
                                        <p:cTn id="55" dur="1" fill="hold">
                                          <p:stCondLst>
                                            <p:cond delay="499"/>
                                          </p:stCondLst>
                                        </p:cTn>
                                        <p:tgtEl>
                                          <p:spTgt spid="7174"/>
                                        </p:tgtEl>
                                        <p:attrNameLst>
                                          <p:attrName>style.visibility</p:attrName>
                                        </p:attrNameLst>
                                      </p:cBhvr>
                                      <p:to>
                                        <p:strVal val="hidden"/>
                                      </p:to>
                                    </p:set>
                                  </p:childTnLst>
                                </p:cTn>
                              </p:par>
                              <p:par>
                                <p:cTn id="56" presetID="2" presetClass="exit" presetSubtype="1" fill="hold" nodeType="withEffect">
                                  <p:stCondLst>
                                    <p:cond delay="1100"/>
                                  </p:stCondLst>
                                  <p:childTnLst>
                                    <p:anim calcmode="lin" valueType="num">
                                      <p:cBhvr additive="base">
                                        <p:cTn id="57" dur="1000"/>
                                        <p:tgtEl>
                                          <p:spTgt spid="7174"/>
                                        </p:tgtEl>
                                        <p:attrNameLst>
                                          <p:attrName>ppt_x</p:attrName>
                                        </p:attrNameLst>
                                      </p:cBhvr>
                                      <p:tavLst>
                                        <p:tav tm="0">
                                          <p:val>
                                            <p:strVal val="ppt_x"/>
                                          </p:val>
                                        </p:tav>
                                        <p:tav tm="100000">
                                          <p:val>
                                            <p:strVal val="ppt_x"/>
                                          </p:val>
                                        </p:tav>
                                      </p:tavLst>
                                    </p:anim>
                                    <p:anim calcmode="lin" valueType="num">
                                      <p:cBhvr additive="base">
                                        <p:cTn id="58" dur="1000"/>
                                        <p:tgtEl>
                                          <p:spTgt spid="7174"/>
                                        </p:tgtEl>
                                        <p:attrNameLst>
                                          <p:attrName>ppt_y</p:attrName>
                                        </p:attrNameLst>
                                      </p:cBhvr>
                                      <p:tavLst>
                                        <p:tav tm="0">
                                          <p:val>
                                            <p:strVal val="ppt_y"/>
                                          </p:val>
                                        </p:tav>
                                        <p:tav tm="100000">
                                          <p:val>
                                            <p:strVal val="0-ppt_h/2"/>
                                          </p:val>
                                        </p:tav>
                                      </p:tavLst>
                                    </p:anim>
                                    <p:set>
                                      <p:cBhvr>
                                        <p:cTn id="59" dur="1" fill="hold">
                                          <p:stCondLst>
                                            <p:cond delay="999"/>
                                          </p:stCondLst>
                                        </p:cTn>
                                        <p:tgtEl>
                                          <p:spTgt spid="7174"/>
                                        </p:tgtEl>
                                        <p:attrNameLst>
                                          <p:attrName>style.visibility</p:attrName>
                                        </p:attrNameLst>
                                      </p:cBhvr>
                                      <p:to>
                                        <p:strVal val="hidden"/>
                                      </p:to>
                                    </p:set>
                                  </p:childTnLst>
                                </p:cTn>
                              </p:par>
                              <p:par>
                                <p:cTn id="60" presetID="53" presetClass="exit" presetSubtype="32" fill="hold" nodeType="withEffect">
                                  <p:stCondLst>
                                    <p:cond delay="1200"/>
                                  </p:stCondLst>
                                  <p:childTnLst>
                                    <p:anim calcmode="lin" valueType="num">
                                      <p:cBhvr>
                                        <p:cTn id="61" dur="500"/>
                                        <p:tgtEl>
                                          <p:spTgt spid="7179"/>
                                        </p:tgtEl>
                                        <p:attrNameLst>
                                          <p:attrName>ppt_w</p:attrName>
                                        </p:attrNameLst>
                                      </p:cBhvr>
                                      <p:tavLst>
                                        <p:tav tm="0">
                                          <p:val>
                                            <p:strVal val="ppt_w"/>
                                          </p:val>
                                        </p:tav>
                                        <p:tav tm="100000">
                                          <p:val>
                                            <p:fltVal val="0"/>
                                          </p:val>
                                        </p:tav>
                                      </p:tavLst>
                                    </p:anim>
                                    <p:anim calcmode="lin" valueType="num">
                                      <p:cBhvr>
                                        <p:cTn id="62" dur="500"/>
                                        <p:tgtEl>
                                          <p:spTgt spid="7179"/>
                                        </p:tgtEl>
                                        <p:attrNameLst>
                                          <p:attrName>ppt_h</p:attrName>
                                        </p:attrNameLst>
                                      </p:cBhvr>
                                      <p:tavLst>
                                        <p:tav tm="0">
                                          <p:val>
                                            <p:strVal val="ppt_h"/>
                                          </p:val>
                                        </p:tav>
                                        <p:tav tm="100000">
                                          <p:val>
                                            <p:fltVal val="0"/>
                                          </p:val>
                                        </p:tav>
                                      </p:tavLst>
                                    </p:anim>
                                    <p:animEffect transition="out" filter="fade">
                                      <p:cBhvr>
                                        <p:cTn id="63" dur="500"/>
                                        <p:tgtEl>
                                          <p:spTgt spid="7179"/>
                                        </p:tgtEl>
                                      </p:cBhvr>
                                    </p:animEffect>
                                    <p:set>
                                      <p:cBhvr>
                                        <p:cTn id="64" dur="1" fill="hold">
                                          <p:stCondLst>
                                            <p:cond delay="499"/>
                                          </p:stCondLst>
                                        </p:cTn>
                                        <p:tgtEl>
                                          <p:spTgt spid="7179"/>
                                        </p:tgtEl>
                                        <p:attrNameLst>
                                          <p:attrName>style.visibility</p:attrName>
                                        </p:attrNameLst>
                                      </p:cBhvr>
                                      <p:to>
                                        <p:strVal val="hidden"/>
                                      </p:to>
                                    </p:set>
                                  </p:childTnLst>
                                </p:cTn>
                              </p:par>
                              <p:par>
                                <p:cTn id="65" presetID="2" presetClass="exit" presetSubtype="1" fill="hold" nodeType="withEffect">
                                  <p:stCondLst>
                                    <p:cond delay="1200"/>
                                  </p:stCondLst>
                                  <p:childTnLst>
                                    <p:anim calcmode="lin" valueType="num">
                                      <p:cBhvr additive="base">
                                        <p:cTn id="66" dur="1000"/>
                                        <p:tgtEl>
                                          <p:spTgt spid="7179"/>
                                        </p:tgtEl>
                                        <p:attrNameLst>
                                          <p:attrName>ppt_x</p:attrName>
                                        </p:attrNameLst>
                                      </p:cBhvr>
                                      <p:tavLst>
                                        <p:tav tm="0">
                                          <p:val>
                                            <p:strVal val="ppt_x"/>
                                          </p:val>
                                        </p:tav>
                                        <p:tav tm="100000">
                                          <p:val>
                                            <p:strVal val="ppt_x"/>
                                          </p:val>
                                        </p:tav>
                                      </p:tavLst>
                                    </p:anim>
                                    <p:anim calcmode="lin" valueType="num">
                                      <p:cBhvr additive="base">
                                        <p:cTn id="67" dur="1000"/>
                                        <p:tgtEl>
                                          <p:spTgt spid="7179"/>
                                        </p:tgtEl>
                                        <p:attrNameLst>
                                          <p:attrName>ppt_y</p:attrName>
                                        </p:attrNameLst>
                                      </p:cBhvr>
                                      <p:tavLst>
                                        <p:tav tm="0">
                                          <p:val>
                                            <p:strVal val="ppt_y"/>
                                          </p:val>
                                        </p:tav>
                                        <p:tav tm="100000">
                                          <p:val>
                                            <p:strVal val="0-ppt_h/2"/>
                                          </p:val>
                                        </p:tav>
                                      </p:tavLst>
                                    </p:anim>
                                    <p:set>
                                      <p:cBhvr>
                                        <p:cTn id="68" dur="1" fill="hold">
                                          <p:stCondLst>
                                            <p:cond delay="999"/>
                                          </p:stCondLst>
                                        </p:cTn>
                                        <p:tgtEl>
                                          <p:spTgt spid="7179"/>
                                        </p:tgtEl>
                                        <p:attrNameLst>
                                          <p:attrName>style.visibility</p:attrName>
                                        </p:attrNameLst>
                                      </p:cBhvr>
                                      <p:to>
                                        <p:strVal val="hidden"/>
                                      </p:to>
                                    </p:set>
                                  </p:childTnLst>
                                </p:cTn>
                              </p:par>
                              <p:par>
                                <p:cTn id="69" presetID="53" presetClass="exit" presetSubtype="32" fill="hold" nodeType="withEffect">
                                  <p:stCondLst>
                                    <p:cond delay="1300"/>
                                  </p:stCondLst>
                                  <p:childTnLst>
                                    <p:anim calcmode="lin" valueType="num">
                                      <p:cBhvr>
                                        <p:cTn id="70" dur="500"/>
                                        <p:tgtEl>
                                          <p:spTgt spid="7183"/>
                                        </p:tgtEl>
                                        <p:attrNameLst>
                                          <p:attrName>ppt_w</p:attrName>
                                        </p:attrNameLst>
                                      </p:cBhvr>
                                      <p:tavLst>
                                        <p:tav tm="0">
                                          <p:val>
                                            <p:strVal val="ppt_w"/>
                                          </p:val>
                                        </p:tav>
                                        <p:tav tm="100000">
                                          <p:val>
                                            <p:fltVal val="0"/>
                                          </p:val>
                                        </p:tav>
                                      </p:tavLst>
                                    </p:anim>
                                    <p:anim calcmode="lin" valueType="num">
                                      <p:cBhvr>
                                        <p:cTn id="71" dur="500"/>
                                        <p:tgtEl>
                                          <p:spTgt spid="7183"/>
                                        </p:tgtEl>
                                        <p:attrNameLst>
                                          <p:attrName>ppt_h</p:attrName>
                                        </p:attrNameLst>
                                      </p:cBhvr>
                                      <p:tavLst>
                                        <p:tav tm="0">
                                          <p:val>
                                            <p:strVal val="ppt_h"/>
                                          </p:val>
                                        </p:tav>
                                        <p:tav tm="100000">
                                          <p:val>
                                            <p:fltVal val="0"/>
                                          </p:val>
                                        </p:tav>
                                      </p:tavLst>
                                    </p:anim>
                                    <p:animEffect transition="out" filter="fade">
                                      <p:cBhvr>
                                        <p:cTn id="72" dur="500"/>
                                        <p:tgtEl>
                                          <p:spTgt spid="7183"/>
                                        </p:tgtEl>
                                      </p:cBhvr>
                                    </p:animEffect>
                                    <p:set>
                                      <p:cBhvr>
                                        <p:cTn id="73" dur="1" fill="hold">
                                          <p:stCondLst>
                                            <p:cond delay="499"/>
                                          </p:stCondLst>
                                        </p:cTn>
                                        <p:tgtEl>
                                          <p:spTgt spid="7183"/>
                                        </p:tgtEl>
                                        <p:attrNameLst>
                                          <p:attrName>style.visibility</p:attrName>
                                        </p:attrNameLst>
                                      </p:cBhvr>
                                      <p:to>
                                        <p:strVal val="hidden"/>
                                      </p:to>
                                    </p:set>
                                  </p:childTnLst>
                                </p:cTn>
                              </p:par>
                              <p:par>
                                <p:cTn id="74" presetID="2" presetClass="exit" presetSubtype="1" fill="hold" nodeType="withEffect">
                                  <p:stCondLst>
                                    <p:cond delay="1300"/>
                                  </p:stCondLst>
                                  <p:childTnLst>
                                    <p:anim calcmode="lin" valueType="num">
                                      <p:cBhvr additive="base">
                                        <p:cTn id="75" dur="1000"/>
                                        <p:tgtEl>
                                          <p:spTgt spid="7183"/>
                                        </p:tgtEl>
                                        <p:attrNameLst>
                                          <p:attrName>ppt_x</p:attrName>
                                        </p:attrNameLst>
                                      </p:cBhvr>
                                      <p:tavLst>
                                        <p:tav tm="0">
                                          <p:val>
                                            <p:strVal val="ppt_x"/>
                                          </p:val>
                                        </p:tav>
                                        <p:tav tm="100000">
                                          <p:val>
                                            <p:strVal val="ppt_x"/>
                                          </p:val>
                                        </p:tav>
                                      </p:tavLst>
                                    </p:anim>
                                    <p:anim calcmode="lin" valueType="num">
                                      <p:cBhvr additive="base">
                                        <p:cTn id="76" dur="1000"/>
                                        <p:tgtEl>
                                          <p:spTgt spid="7183"/>
                                        </p:tgtEl>
                                        <p:attrNameLst>
                                          <p:attrName>ppt_y</p:attrName>
                                        </p:attrNameLst>
                                      </p:cBhvr>
                                      <p:tavLst>
                                        <p:tav tm="0">
                                          <p:val>
                                            <p:strVal val="ppt_y"/>
                                          </p:val>
                                        </p:tav>
                                        <p:tav tm="100000">
                                          <p:val>
                                            <p:strVal val="0-ppt_h/2"/>
                                          </p:val>
                                        </p:tav>
                                      </p:tavLst>
                                    </p:anim>
                                    <p:set>
                                      <p:cBhvr>
                                        <p:cTn id="77" dur="1" fill="hold">
                                          <p:stCondLst>
                                            <p:cond delay="999"/>
                                          </p:stCondLst>
                                        </p:cTn>
                                        <p:tgtEl>
                                          <p:spTgt spid="7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 y="-317500"/>
            <a:ext cx="10146489" cy="6350000"/>
          </a:xfrm>
          <a:prstGeom prst="rect">
            <a:avLst/>
          </a:prstGeom>
        </p:spPr>
      </p:pic>
      <p:grpSp>
        <p:nvGrpSpPr>
          <p:cNvPr id="8194" name="Group 2"/>
          <p:cNvGrpSpPr>
            <a:grpSpLocks/>
          </p:cNvGrpSpPr>
          <p:nvPr/>
        </p:nvGrpSpPr>
        <p:grpSpPr bwMode="auto">
          <a:xfrm>
            <a:off x="2039663" y="1657367"/>
            <a:ext cx="5774366" cy="536222"/>
            <a:chOff x="64331" y="0"/>
            <a:chExt cx="6433094" cy="482482"/>
          </a:xfrm>
          <a:gradFill>
            <a:gsLst>
              <a:gs pos="0">
                <a:schemeClr val="accent2">
                  <a:lumMod val="60000"/>
                  <a:lumOff val="40000"/>
                </a:schemeClr>
              </a:gs>
              <a:gs pos="41000">
                <a:srgbClr val="50B8EA"/>
              </a:gs>
              <a:gs pos="100000">
                <a:schemeClr val="tx2"/>
              </a:gs>
            </a:gsLst>
            <a:lin ang="5400000" scaled="1"/>
          </a:gradFill>
          <a:effectLst>
            <a:glow rad="101600">
              <a:schemeClr val="accent2">
                <a:satMod val="175000"/>
                <a:alpha val="40000"/>
              </a:schemeClr>
            </a:glow>
          </a:effectLst>
        </p:grpSpPr>
        <p:sp>
          <p:nvSpPr>
            <p:cNvPr id="6149" name="AutoShape 3"/>
            <p:cNvSpPr>
              <a:spLocks noChangeArrowheads="1"/>
            </p:cNvSpPr>
            <p:nvPr/>
          </p:nvSpPr>
          <p:spPr bwMode="auto">
            <a:xfrm>
              <a:off x="64331" y="0"/>
              <a:ext cx="6433094" cy="482482"/>
            </a:xfrm>
            <a:prstGeom prst="roundRect">
              <a:avLst>
                <a:gd name="adj" fmla="val 50000"/>
              </a:avLst>
            </a:prstGeom>
            <a:grp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spcBef>
                  <a:spcPct val="0"/>
                </a:spcBef>
                <a:buFontTx/>
                <a:buNone/>
                <a:defRPr/>
              </a:pPr>
              <a:endParaRPr lang="zh-CN" altLang="en-US" sz="2222" dirty="0">
                <a:solidFill>
                  <a:schemeClr val="tx2"/>
                </a:solidFill>
                <a:latin typeface="Arial" charset="0"/>
                <a:ea typeface="方正兰亭黑_GBK" panose="02000000000000000000" pitchFamily="2" charset="-122"/>
              </a:endParaRPr>
            </a:p>
          </p:txBody>
        </p:sp>
        <p:sp>
          <p:nvSpPr>
            <p:cNvPr id="20486" name="Rectangle 13"/>
            <p:cNvSpPr>
              <a:spLocks noChangeArrowheads="1"/>
            </p:cNvSpPr>
            <p:nvPr/>
          </p:nvSpPr>
          <p:spPr bwMode="auto">
            <a:xfrm>
              <a:off x="1860562" y="31930"/>
              <a:ext cx="3106258" cy="390762"/>
            </a:xfrm>
            <a:prstGeom prst="rect">
              <a:avLst/>
            </a:prstGeom>
            <a:grpFill/>
            <a:ln w="9525">
              <a:noFill/>
              <a:miter lim="800000"/>
              <a:headEnd/>
              <a:tailEnd/>
            </a:ln>
          </p:spPr>
          <p:txBody>
            <a:bodyPr wrap="square">
              <a:spAutoFit/>
            </a:bodyPr>
            <a:lstStyle/>
            <a:p>
              <a:pPr algn="ctr"/>
              <a:r>
                <a:rPr lang="en-US" altLang="zh-CN" sz="2222" b="1" dirty="0">
                  <a:solidFill>
                    <a:schemeClr val="bg1"/>
                  </a:solidFill>
                  <a:latin typeface="方正兰亭黑_GBK" pitchFamily="2" charset="-122"/>
                  <a:ea typeface="方正兰亭黑_GBK" pitchFamily="2" charset="-122"/>
                </a:rPr>
                <a:t>1.</a:t>
              </a:r>
              <a:r>
                <a:rPr lang="zh-CN" altLang="en-US" sz="2222" b="1" dirty="0">
                  <a:solidFill>
                    <a:schemeClr val="bg1"/>
                  </a:solidFill>
                  <a:latin typeface="方正兰亭黑_GBK" pitchFamily="2" charset="-122"/>
                  <a:ea typeface="方正兰亭黑_GBK" pitchFamily="2" charset="-122"/>
                </a:rPr>
                <a:t>单击</a:t>
              </a:r>
              <a:r>
                <a:rPr lang="zh-CN" altLang="en-US" sz="2222" b="1" dirty="0">
                  <a:solidFill>
                    <a:schemeClr val="bg1"/>
                  </a:solidFill>
                  <a:latin typeface="方正兰亭黑_GBK" pitchFamily="2" charset="-122"/>
                  <a:ea typeface="方正兰亭黑_GBK" pitchFamily="2" charset="-122"/>
                </a:rPr>
                <a:t>此处添加标题</a:t>
              </a:r>
            </a:p>
          </p:txBody>
        </p:sp>
      </p:grpSp>
      <p:sp>
        <p:nvSpPr>
          <p:cNvPr id="8198" name="TextBox 13"/>
          <p:cNvSpPr txBox="1">
            <a:spLocks noChangeArrowheads="1"/>
          </p:cNvSpPr>
          <p:nvPr/>
        </p:nvSpPr>
        <p:spPr bwMode="auto">
          <a:xfrm>
            <a:off x="4239506" y="49188"/>
            <a:ext cx="168098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过渡页</a:t>
            </a:r>
          </a:p>
        </p:txBody>
      </p:sp>
    </p:spTree>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childTnLst>
                                </p:cTn>
                              </p:par>
                              <p:par>
                                <p:cTn id="9" presetID="2" presetClass="entr" presetSubtype="4"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slide(fromLeft)">
                                      <p:cBhvr>
                                        <p:cTn id="16"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3"/>
          <p:cNvSpPr txBox="1">
            <a:spLocks noChangeArrowheads="1"/>
          </p:cNvSpPr>
          <p:nvPr/>
        </p:nvSpPr>
        <p:spPr bwMode="auto">
          <a:xfrm>
            <a:off x="2925135" y="14075"/>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
        <p:nvSpPr>
          <p:cNvPr id="11267" name="矩形 69"/>
          <p:cNvSpPr>
            <a:spLocks noChangeArrowheads="1"/>
          </p:cNvSpPr>
          <p:nvPr/>
        </p:nvSpPr>
        <p:spPr bwMode="auto">
          <a:xfrm>
            <a:off x="779639" y="1097143"/>
            <a:ext cx="8600722" cy="3998737"/>
          </a:xfrm>
          <a:prstGeom prst="roundRect">
            <a:avLst>
              <a:gd name="adj" fmla="val 5375"/>
            </a:avLst>
          </a:prstGeom>
          <a:noFill/>
          <a:ln w="12700" cmpd="sng">
            <a:solidFill>
              <a:schemeClr val="accent2"/>
            </a:solidFill>
            <a:round/>
            <a:headEnd/>
            <a:tailEnd/>
          </a:ln>
          <a:effectLst>
            <a:glow rad="88900">
              <a:schemeClr val="accent1">
                <a:alpha val="30000"/>
              </a:schemeClr>
            </a:glow>
          </a:effectLst>
          <a:extLst/>
        </p:spPr>
        <p:txBody>
          <a:bodyPr/>
          <a:lstStyle/>
          <a:p>
            <a:pPr>
              <a:defRPr/>
            </a:pPr>
            <a:endParaRPr lang="zh-CN" altLang="en-US">
              <a:ea typeface="宋体" pitchFamily="2" charset="-122"/>
            </a:endParaRPr>
          </a:p>
        </p:txBody>
      </p:sp>
      <p:grpSp>
        <p:nvGrpSpPr>
          <p:cNvPr id="9220" name="Group 5"/>
          <p:cNvGrpSpPr>
            <a:grpSpLocks/>
          </p:cNvGrpSpPr>
          <p:nvPr/>
        </p:nvGrpSpPr>
        <p:grpSpPr bwMode="auto">
          <a:xfrm>
            <a:off x="1529292" y="2656417"/>
            <a:ext cx="7344833" cy="331757"/>
            <a:chOff x="-278" y="537"/>
            <a:chExt cx="6610178" cy="298200"/>
          </a:xfrm>
        </p:grpSpPr>
        <p:sp>
          <p:nvSpPr>
            <p:cNvPr id="26688" name="Rectangle 12"/>
            <p:cNvSpPr>
              <a:spLocks noChangeArrowheads="1"/>
            </p:cNvSpPr>
            <p:nvPr/>
          </p:nvSpPr>
          <p:spPr bwMode="auto">
            <a:xfrm>
              <a:off x="1661791" y="537"/>
              <a:ext cx="792142" cy="298200"/>
            </a:xfrm>
            <a:prstGeom prst="rect">
              <a:avLst/>
            </a:prstGeom>
            <a:noFill/>
            <a:ln w="9525">
              <a:noFill/>
              <a:miter lim="800000"/>
              <a:headEnd/>
              <a:tailEnd/>
            </a:ln>
          </p:spPr>
          <p:txBody>
            <a:bodyPr>
              <a:spAutoFit/>
            </a:bodyPr>
            <a:lstStyle/>
            <a:p>
              <a:pPr algn="ctr">
                <a:buClr>
                  <a:srgbClr val="1F3F5F"/>
                </a:buClr>
              </a:pPr>
              <a:r>
                <a:rPr lang="en-US" altLang="zh-CN" sz="1556">
                  <a:solidFill>
                    <a:srgbClr val="BCE8F2"/>
                  </a:solidFill>
                  <a:latin typeface="方正兰亭黑_GBK" pitchFamily="2" charset="-122"/>
                  <a:ea typeface="方正兰亭黑_GBK" pitchFamily="2" charset="-122"/>
                </a:rPr>
                <a:t>2005</a:t>
              </a:r>
            </a:p>
          </p:txBody>
        </p:sp>
        <p:sp>
          <p:nvSpPr>
            <p:cNvPr id="26689" name="Rectangle 12"/>
            <p:cNvSpPr>
              <a:spLocks noChangeArrowheads="1"/>
            </p:cNvSpPr>
            <p:nvPr/>
          </p:nvSpPr>
          <p:spPr bwMode="auto">
            <a:xfrm>
              <a:off x="2493619" y="537"/>
              <a:ext cx="792142" cy="298200"/>
            </a:xfrm>
            <a:prstGeom prst="rect">
              <a:avLst/>
            </a:prstGeom>
            <a:noFill/>
            <a:ln w="9525">
              <a:noFill/>
              <a:miter lim="800000"/>
              <a:headEnd/>
              <a:tailEnd/>
            </a:ln>
          </p:spPr>
          <p:txBody>
            <a:bodyPr>
              <a:spAutoFit/>
            </a:bodyPr>
            <a:lstStyle/>
            <a:p>
              <a:pPr algn="ctr">
                <a:buClr>
                  <a:srgbClr val="1F3F5F"/>
                </a:buClr>
              </a:pPr>
              <a:r>
                <a:rPr lang="en-US" altLang="zh-CN" sz="1556">
                  <a:solidFill>
                    <a:srgbClr val="BCE8F2"/>
                  </a:solidFill>
                  <a:latin typeface="方正兰亭黑_GBK" pitchFamily="2" charset="-122"/>
                  <a:ea typeface="方正兰亭黑_GBK" pitchFamily="2" charset="-122"/>
                </a:rPr>
                <a:t>2006</a:t>
              </a:r>
            </a:p>
          </p:txBody>
        </p:sp>
        <p:sp>
          <p:nvSpPr>
            <p:cNvPr id="26690" name="Rectangle 12"/>
            <p:cNvSpPr>
              <a:spLocks noChangeArrowheads="1"/>
            </p:cNvSpPr>
            <p:nvPr/>
          </p:nvSpPr>
          <p:spPr bwMode="auto">
            <a:xfrm>
              <a:off x="3323861" y="537"/>
              <a:ext cx="792141" cy="298200"/>
            </a:xfrm>
            <a:prstGeom prst="rect">
              <a:avLst/>
            </a:prstGeom>
            <a:noFill/>
            <a:ln w="9525">
              <a:noFill/>
              <a:miter lim="800000"/>
              <a:headEnd/>
              <a:tailEnd/>
            </a:ln>
          </p:spPr>
          <p:txBody>
            <a:bodyPr>
              <a:spAutoFit/>
            </a:bodyPr>
            <a:lstStyle/>
            <a:p>
              <a:pPr algn="ctr">
                <a:buClr>
                  <a:srgbClr val="1F3F5F"/>
                </a:buClr>
              </a:pPr>
              <a:r>
                <a:rPr lang="en-US" altLang="zh-CN" sz="1556">
                  <a:solidFill>
                    <a:srgbClr val="BCE8F2"/>
                  </a:solidFill>
                  <a:latin typeface="方正兰亭黑_GBK" pitchFamily="2" charset="-122"/>
                  <a:ea typeface="方正兰亭黑_GBK" pitchFamily="2" charset="-122"/>
                </a:rPr>
                <a:t>2007</a:t>
              </a:r>
            </a:p>
          </p:txBody>
        </p:sp>
        <p:sp>
          <p:nvSpPr>
            <p:cNvPr id="26691" name="Rectangle 12"/>
            <p:cNvSpPr>
              <a:spLocks noChangeArrowheads="1"/>
            </p:cNvSpPr>
            <p:nvPr/>
          </p:nvSpPr>
          <p:spPr bwMode="auto">
            <a:xfrm>
              <a:off x="4155689" y="537"/>
              <a:ext cx="792141" cy="298200"/>
            </a:xfrm>
            <a:prstGeom prst="rect">
              <a:avLst/>
            </a:prstGeom>
            <a:noFill/>
            <a:ln w="9525">
              <a:noFill/>
              <a:miter lim="800000"/>
              <a:headEnd/>
              <a:tailEnd/>
            </a:ln>
          </p:spPr>
          <p:txBody>
            <a:bodyPr>
              <a:spAutoFit/>
            </a:bodyPr>
            <a:lstStyle/>
            <a:p>
              <a:pPr algn="ctr">
                <a:buClr>
                  <a:srgbClr val="1F3F5F"/>
                </a:buClr>
              </a:pPr>
              <a:r>
                <a:rPr lang="en-US" altLang="zh-CN" sz="1556">
                  <a:solidFill>
                    <a:srgbClr val="BCE8F2"/>
                  </a:solidFill>
                  <a:latin typeface="方正兰亭黑_GBK" pitchFamily="2" charset="-122"/>
                  <a:ea typeface="方正兰亭黑_GBK" pitchFamily="2" charset="-122"/>
                </a:rPr>
                <a:t>2008</a:t>
              </a:r>
            </a:p>
          </p:txBody>
        </p:sp>
        <p:sp>
          <p:nvSpPr>
            <p:cNvPr id="26692" name="Rectangle 12"/>
            <p:cNvSpPr>
              <a:spLocks noChangeArrowheads="1"/>
            </p:cNvSpPr>
            <p:nvPr/>
          </p:nvSpPr>
          <p:spPr bwMode="auto">
            <a:xfrm>
              <a:off x="4987517" y="537"/>
              <a:ext cx="790554" cy="298200"/>
            </a:xfrm>
            <a:prstGeom prst="rect">
              <a:avLst/>
            </a:prstGeom>
            <a:noFill/>
            <a:ln w="9525">
              <a:noFill/>
              <a:miter lim="800000"/>
              <a:headEnd/>
              <a:tailEnd/>
            </a:ln>
          </p:spPr>
          <p:txBody>
            <a:bodyPr>
              <a:spAutoFit/>
            </a:bodyPr>
            <a:lstStyle/>
            <a:p>
              <a:pPr algn="ctr">
                <a:buClr>
                  <a:srgbClr val="1F3F5F"/>
                </a:buClr>
              </a:pPr>
              <a:r>
                <a:rPr lang="en-US" altLang="zh-CN" sz="1556">
                  <a:solidFill>
                    <a:srgbClr val="BCE8F2"/>
                  </a:solidFill>
                  <a:latin typeface="方正兰亭黑_GBK" pitchFamily="2" charset="-122"/>
                  <a:ea typeface="方正兰亭黑_GBK" pitchFamily="2" charset="-122"/>
                </a:rPr>
                <a:t>2009</a:t>
              </a:r>
            </a:p>
          </p:txBody>
        </p:sp>
        <p:sp>
          <p:nvSpPr>
            <p:cNvPr id="26693" name="Rectangle 12"/>
            <p:cNvSpPr>
              <a:spLocks noChangeArrowheads="1"/>
            </p:cNvSpPr>
            <p:nvPr/>
          </p:nvSpPr>
          <p:spPr bwMode="auto">
            <a:xfrm>
              <a:off x="5817758" y="537"/>
              <a:ext cx="792142" cy="298200"/>
            </a:xfrm>
            <a:prstGeom prst="rect">
              <a:avLst/>
            </a:prstGeom>
            <a:noFill/>
            <a:ln w="9525">
              <a:noFill/>
              <a:miter lim="800000"/>
              <a:headEnd/>
              <a:tailEnd/>
            </a:ln>
          </p:spPr>
          <p:txBody>
            <a:bodyPr>
              <a:spAutoFit/>
            </a:bodyPr>
            <a:lstStyle/>
            <a:p>
              <a:pPr algn="ctr">
                <a:buClr>
                  <a:srgbClr val="1F3F5F"/>
                </a:buClr>
              </a:pPr>
              <a:r>
                <a:rPr lang="en-US" altLang="zh-CN" sz="1556" dirty="0">
                  <a:solidFill>
                    <a:srgbClr val="BCE8F2"/>
                  </a:solidFill>
                  <a:latin typeface="方正兰亭黑_GBK" pitchFamily="2" charset="-122"/>
                  <a:ea typeface="方正兰亭黑_GBK" pitchFamily="2" charset="-122"/>
                </a:rPr>
                <a:t>2010</a:t>
              </a:r>
            </a:p>
          </p:txBody>
        </p:sp>
        <p:sp>
          <p:nvSpPr>
            <p:cNvPr id="26694" name="Rectangle 12"/>
            <p:cNvSpPr>
              <a:spLocks noChangeArrowheads="1"/>
            </p:cNvSpPr>
            <p:nvPr/>
          </p:nvSpPr>
          <p:spPr bwMode="auto">
            <a:xfrm>
              <a:off x="-278" y="537"/>
              <a:ext cx="792141" cy="298200"/>
            </a:xfrm>
            <a:prstGeom prst="rect">
              <a:avLst/>
            </a:prstGeom>
            <a:noFill/>
            <a:ln w="9525">
              <a:noFill/>
              <a:miter lim="800000"/>
              <a:headEnd/>
              <a:tailEnd/>
            </a:ln>
          </p:spPr>
          <p:txBody>
            <a:bodyPr>
              <a:spAutoFit/>
            </a:bodyPr>
            <a:lstStyle/>
            <a:p>
              <a:pPr algn="ctr">
                <a:buClr>
                  <a:srgbClr val="1F3F5F"/>
                </a:buClr>
              </a:pPr>
              <a:r>
                <a:rPr lang="en-US" altLang="zh-CN" sz="1556">
                  <a:solidFill>
                    <a:srgbClr val="BCE8F2"/>
                  </a:solidFill>
                  <a:latin typeface="方正兰亭黑_GBK" pitchFamily="2" charset="-122"/>
                  <a:ea typeface="方正兰亭黑_GBK" pitchFamily="2" charset="-122"/>
                </a:rPr>
                <a:t>2003</a:t>
              </a:r>
            </a:p>
          </p:txBody>
        </p:sp>
        <p:sp>
          <p:nvSpPr>
            <p:cNvPr id="26695" name="Rectangle 12"/>
            <p:cNvSpPr>
              <a:spLocks noChangeArrowheads="1"/>
            </p:cNvSpPr>
            <p:nvPr/>
          </p:nvSpPr>
          <p:spPr bwMode="auto">
            <a:xfrm>
              <a:off x="831550" y="537"/>
              <a:ext cx="790554" cy="298200"/>
            </a:xfrm>
            <a:prstGeom prst="rect">
              <a:avLst/>
            </a:prstGeom>
            <a:noFill/>
            <a:ln w="9525">
              <a:noFill/>
              <a:miter lim="800000"/>
              <a:headEnd/>
              <a:tailEnd/>
            </a:ln>
          </p:spPr>
          <p:txBody>
            <a:bodyPr>
              <a:spAutoFit/>
            </a:bodyPr>
            <a:lstStyle/>
            <a:p>
              <a:pPr algn="ctr">
                <a:buClr>
                  <a:srgbClr val="1F3F5F"/>
                </a:buClr>
              </a:pPr>
              <a:r>
                <a:rPr lang="en-US" altLang="zh-CN" sz="1556">
                  <a:solidFill>
                    <a:srgbClr val="BCE8F2"/>
                  </a:solidFill>
                  <a:latin typeface="方正兰亭黑_GBK" pitchFamily="2" charset="-122"/>
                  <a:ea typeface="方正兰亭黑_GBK" pitchFamily="2" charset="-122"/>
                </a:rPr>
                <a:t>2004</a:t>
              </a:r>
            </a:p>
          </p:txBody>
        </p:sp>
      </p:grpSp>
      <p:sp>
        <p:nvSpPr>
          <p:cNvPr id="9267" name="Rectangle 12"/>
          <p:cNvSpPr>
            <a:spLocks noChangeArrowheads="1"/>
          </p:cNvSpPr>
          <p:nvPr/>
        </p:nvSpPr>
        <p:spPr bwMode="auto">
          <a:xfrm>
            <a:off x="927806" y="1915584"/>
            <a:ext cx="599722" cy="331757"/>
          </a:xfrm>
          <a:prstGeom prst="rect">
            <a:avLst/>
          </a:prstGeom>
          <a:noFill/>
          <a:ln w="9525">
            <a:noFill/>
            <a:miter lim="800000"/>
            <a:headEnd/>
            <a:tailEnd/>
          </a:ln>
        </p:spPr>
        <p:txBody>
          <a:bodyPr>
            <a:spAutoFit/>
          </a:bodyPr>
          <a:lstStyle/>
          <a:p>
            <a:pPr algn="r">
              <a:buClr>
                <a:srgbClr val="1F3F5F"/>
              </a:buClr>
            </a:pPr>
            <a:r>
              <a:rPr lang="en-US" altLang="zh-CN" sz="1556">
                <a:solidFill>
                  <a:srgbClr val="BCE8F2"/>
                </a:solidFill>
                <a:latin typeface="方正兰亭黑_GBK" pitchFamily="2" charset="-122"/>
                <a:ea typeface="方正兰亭黑_GBK" pitchFamily="2" charset="-122"/>
              </a:rPr>
              <a:t>2</a:t>
            </a:r>
          </a:p>
        </p:txBody>
      </p:sp>
      <p:sp>
        <p:nvSpPr>
          <p:cNvPr id="9268" name="Rectangle 12"/>
          <p:cNvSpPr>
            <a:spLocks noChangeArrowheads="1"/>
          </p:cNvSpPr>
          <p:nvPr/>
        </p:nvSpPr>
        <p:spPr bwMode="auto">
          <a:xfrm>
            <a:off x="927806" y="2197806"/>
            <a:ext cx="599722" cy="331757"/>
          </a:xfrm>
          <a:prstGeom prst="rect">
            <a:avLst/>
          </a:prstGeom>
          <a:noFill/>
          <a:ln w="9525">
            <a:noFill/>
            <a:miter lim="800000"/>
            <a:headEnd/>
            <a:tailEnd/>
          </a:ln>
        </p:spPr>
        <p:txBody>
          <a:bodyPr>
            <a:spAutoFit/>
          </a:bodyPr>
          <a:lstStyle/>
          <a:p>
            <a:pPr algn="r">
              <a:buClr>
                <a:srgbClr val="1F3F5F"/>
              </a:buClr>
            </a:pPr>
            <a:r>
              <a:rPr lang="en-US" altLang="zh-CN" sz="1556">
                <a:solidFill>
                  <a:srgbClr val="BCE8F2"/>
                </a:solidFill>
                <a:latin typeface="方正兰亭黑_GBK" pitchFamily="2" charset="-122"/>
                <a:ea typeface="方正兰亭黑_GBK" pitchFamily="2" charset="-122"/>
              </a:rPr>
              <a:t>1</a:t>
            </a:r>
          </a:p>
        </p:txBody>
      </p:sp>
      <p:sp>
        <p:nvSpPr>
          <p:cNvPr id="9269" name="Rectangle 12"/>
          <p:cNvSpPr>
            <a:spLocks noChangeArrowheads="1"/>
          </p:cNvSpPr>
          <p:nvPr/>
        </p:nvSpPr>
        <p:spPr bwMode="auto">
          <a:xfrm>
            <a:off x="927806" y="2480028"/>
            <a:ext cx="599722" cy="331757"/>
          </a:xfrm>
          <a:prstGeom prst="rect">
            <a:avLst/>
          </a:prstGeom>
          <a:noFill/>
          <a:ln w="9525">
            <a:noFill/>
            <a:miter lim="800000"/>
            <a:headEnd/>
            <a:tailEnd/>
          </a:ln>
        </p:spPr>
        <p:txBody>
          <a:bodyPr>
            <a:spAutoFit/>
          </a:bodyPr>
          <a:lstStyle/>
          <a:p>
            <a:pPr algn="r">
              <a:buClr>
                <a:srgbClr val="1F3F5F"/>
              </a:buClr>
            </a:pPr>
            <a:r>
              <a:rPr lang="en-US" altLang="zh-CN" sz="1556">
                <a:solidFill>
                  <a:srgbClr val="BCE8F2"/>
                </a:solidFill>
                <a:latin typeface="方正兰亭黑_GBK" pitchFamily="2" charset="-122"/>
                <a:ea typeface="方正兰亭黑_GBK" pitchFamily="2" charset="-122"/>
              </a:rPr>
              <a:t>0</a:t>
            </a:r>
          </a:p>
        </p:txBody>
      </p:sp>
      <p:sp>
        <p:nvSpPr>
          <p:cNvPr id="9270" name="Rectangle 12"/>
          <p:cNvSpPr>
            <a:spLocks noChangeArrowheads="1"/>
          </p:cNvSpPr>
          <p:nvPr/>
        </p:nvSpPr>
        <p:spPr bwMode="auto">
          <a:xfrm>
            <a:off x="927806" y="1633362"/>
            <a:ext cx="599722" cy="331757"/>
          </a:xfrm>
          <a:prstGeom prst="rect">
            <a:avLst/>
          </a:prstGeom>
          <a:noFill/>
          <a:ln w="9525">
            <a:noFill/>
            <a:miter lim="800000"/>
            <a:headEnd/>
            <a:tailEnd/>
          </a:ln>
        </p:spPr>
        <p:txBody>
          <a:bodyPr>
            <a:spAutoFit/>
          </a:bodyPr>
          <a:lstStyle/>
          <a:p>
            <a:pPr algn="r">
              <a:buClr>
                <a:srgbClr val="1F3F5F"/>
              </a:buClr>
            </a:pPr>
            <a:r>
              <a:rPr lang="en-US" altLang="zh-CN" sz="1556">
                <a:solidFill>
                  <a:srgbClr val="BCE8F2"/>
                </a:solidFill>
                <a:latin typeface="方正兰亭黑_GBK" pitchFamily="2" charset="-122"/>
                <a:ea typeface="方正兰亭黑_GBK" pitchFamily="2" charset="-122"/>
              </a:rPr>
              <a:t>3</a:t>
            </a:r>
          </a:p>
        </p:txBody>
      </p:sp>
      <p:sp>
        <p:nvSpPr>
          <p:cNvPr id="9271" name="Rectangle 12"/>
          <p:cNvSpPr>
            <a:spLocks noChangeArrowheads="1"/>
          </p:cNvSpPr>
          <p:nvPr/>
        </p:nvSpPr>
        <p:spPr bwMode="auto">
          <a:xfrm>
            <a:off x="927806" y="1351139"/>
            <a:ext cx="599722" cy="331757"/>
          </a:xfrm>
          <a:prstGeom prst="rect">
            <a:avLst/>
          </a:prstGeom>
          <a:noFill/>
          <a:ln w="9525">
            <a:noFill/>
            <a:miter lim="800000"/>
            <a:headEnd/>
            <a:tailEnd/>
          </a:ln>
        </p:spPr>
        <p:txBody>
          <a:bodyPr>
            <a:spAutoFit/>
          </a:bodyPr>
          <a:lstStyle/>
          <a:p>
            <a:pPr algn="r">
              <a:buClr>
                <a:srgbClr val="1F3F5F"/>
              </a:buClr>
            </a:pPr>
            <a:r>
              <a:rPr lang="en-US" altLang="zh-CN" sz="1556">
                <a:solidFill>
                  <a:srgbClr val="BCE8F2"/>
                </a:solidFill>
                <a:latin typeface="方正兰亭黑_GBK" pitchFamily="2" charset="-122"/>
                <a:ea typeface="方正兰亭黑_GBK" pitchFamily="2" charset="-122"/>
              </a:rPr>
              <a:t>4</a:t>
            </a:r>
          </a:p>
        </p:txBody>
      </p:sp>
      <p:sp>
        <p:nvSpPr>
          <p:cNvPr id="9272" name="Rectangle 12"/>
          <p:cNvSpPr>
            <a:spLocks noChangeArrowheads="1"/>
          </p:cNvSpPr>
          <p:nvPr/>
        </p:nvSpPr>
        <p:spPr bwMode="auto">
          <a:xfrm>
            <a:off x="927806" y="2762251"/>
            <a:ext cx="599722" cy="331757"/>
          </a:xfrm>
          <a:prstGeom prst="rect">
            <a:avLst/>
          </a:prstGeom>
          <a:noFill/>
          <a:ln w="9525">
            <a:noFill/>
            <a:miter lim="800000"/>
            <a:headEnd/>
            <a:tailEnd/>
          </a:ln>
        </p:spPr>
        <p:txBody>
          <a:bodyPr>
            <a:spAutoFit/>
          </a:bodyPr>
          <a:lstStyle/>
          <a:p>
            <a:pPr algn="r">
              <a:buClr>
                <a:srgbClr val="1F3F5F"/>
              </a:buClr>
            </a:pPr>
            <a:r>
              <a:rPr lang="en-US" altLang="zh-CN" sz="1556">
                <a:solidFill>
                  <a:srgbClr val="BCE8F2"/>
                </a:solidFill>
                <a:latin typeface="方正兰亭黑_GBK" pitchFamily="2" charset="-122"/>
                <a:ea typeface="方正兰亭黑_GBK" pitchFamily="2" charset="-122"/>
              </a:rPr>
              <a:t>-1</a:t>
            </a:r>
          </a:p>
        </p:txBody>
      </p:sp>
      <p:sp>
        <p:nvSpPr>
          <p:cNvPr id="9273" name="Rectangle 12"/>
          <p:cNvSpPr>
            <a:spLocks noChangeArrowheads="1"/>
          </p:cNvSpPr>
          <p:nvPr/>
        </p:nvSpPr>
        <p:spPr bwMode="auto">
          <a:xfrm>
            <a:off x="927806" y="3044473"/>
            <a:ext cx="599722" cy="331757"/>
          </a:xfrm>
          <a:prstGeom prst="rect">
            <a:avLst/>
          </a:prstGeom>
          <a:noFill/>
          <a:ln w="9525">
            <a:noFill/>
            <a:miter lim="800000"/>
            <a:headEnd/>
            <a:tailEnd/>
          </a:ln>
        </p:spPr>
        <p:txBody>
          <a:bodyPr>
            <a:spAutoFit/>
          </a:bodyPr>
          <a:lstStyle/>
          <a:p>
            <a:pPr algn="r">
              <a:buClr>
                <a:srgbClr val="1F3F5F"/>
              </a:buClr>
            </a:pPr>
            <a:r>
              <a:rPr lang="zh-CN" altLang="en-US" sz="1556">
                <a:solidFill>
                  <a:srgbClr val="BCE8F2"/>
                </a:solidFill>
                <a:latin typeface="方正兰亭黑_GBK" pitchFamily="2" charset="-122"/>
                <a:ea typeface="方正兰亭黑_GBK" pitchFamily="2" charset="-122"/>
              </a:rPr>
              <a:t>－</a:t>
            </a:r>
            <a:r>
              <a:rPr lang="en-US" altLang="zh-CN" sz="1556">
                <a:solidFill>
                  <a:srgbClr val="BCE8F2"/>
                </a:solidFill>
                <a:latin typeface="方正兰亭黑_GBK" pitchFamily="2" charset="-122"/>
                <a:ea typeface="方正兰亭黑_GBK" pitchFamily="2" charset="-122"/>
              </a:rPr>
              <a:t>2</a:t>
            </a:r>
          </a:p>
        </p:txBody>
      </p:sp>
      <p:sp>
        <p:nvSpPr>
          <p:cNvPr id="9274" name="Rectangle 12"/>
          <p:cNvSpPr>
            <a:spLocks noChangeArrowheads="1"/>
          </p:cNvSpPr>
          <p:nvPr/>
        </p:nvSpPr>
        <p:spPr bwMode="auto">
          <a:xfrm>
            <a:off x="927806" y="3324932"/>
            <a:ext cx="599722" cy="331757"/>
          </a:xfrm>
          <a:prstGeom prst="rect">
            <a:avLst/>
          </a:prstGeom>
          <a:noFill/>
          <a:ln w="9525">
            <a:noFill/>
            <a:miter lim="800000"/>
            <a:headEnd/>
            <a:tailEnd/>
          </a:ln>
        </p:spPr>
        <p:txBody>
          <a:bodyPr>
            <a:spAutoFit/>
          </a:bodyPr>
          <a:lstStyle/>
          <a:p>
            <a:pPr algn="r">
              <a:buClr>
                <a:srgbClr val="1F3F5F"/>
              </a:buClr>
            </a:pPr>
            <a:r>
              <a:rPr lang="zh-CN" altLang="en-US" sz="1556">
                <a:solidFill>
                  <a:srgbClr val="BCE8F2"/>
                </a:solidFill>
                <a:latin typeface="方正兰亭黑_GBK" pitchFamily="2" charset="-122"/>
                <a:ea typeface="方正兰亭黑_GBK" pitchFamily="2" charset="-122"/>
              </a:rPr>
              <a:t>－</a:t>
            </a:r>
            <a:r>
              <a:rPr lang="en-US" altLang="zh-CN" sz="1556">
                <a:solidFill>
                  <a:srgbClr val="BCE8F2"/>
                </a:solidFill>
                <a:latin typeface="方正兰亭黑_GBK" pitchFamily="2" charset="-122"/>
                <a:ea typeface="方正兰亭黑_GBK" pitchFamily="2" charset="-122"/>
              </a:rPr>
              <a:t>3</a:t>
            </a:r>
          </a:p>
        </p:txBody>
      </p:sp>
      <p:sp>
        <p:nvSpPr>
          <p:cNvPr id="9275" name="Rectangle 12"/>
          <p:cNvSpPr>
            <a:spLocks noChangeArrowheads="1"/>
          </p:cNvSpPr>
          <p:nvPr/>
        </p:nvSpPr>
        <p:spPr bwMode="auto">
          <a:xfrm>
            <a:off x="927806" y="3607154"/>
            <a:ext cx="599722" cy="331757"/>
          </a:xfrm>
          <a:prstGeom prst="rect">
            <a:avLst/>
          </a:prstGeom>
          <a:noFill/>
          <a:ln w="9525">
            <a:noFill/>
            <a:miter lim="800000"/>
            <a:headEnd/>
            <a:tailEnd/>
          </a:ln>
        </p:spPr>
        <p:txBody>
          <a:bodyPr>
            <a:spAutoFit/>
          </a:bodyPr>
          <a:lstStyle/>
          <a:p>
            <a:pPr algn="r">
              <a:buClr>
                <a:srgbClr val="1F3F5F"/>
              </a:buClr>
            </a:pPr>
            <a:r>
              <a:rPr lang="zh-CN" altLang="en-US" sz="1556">
                <a:solidFill>
                  <a:srgbClr val="BCE8F2"/>
                </a:solidFill>
                <a:latin typeface="方正兰亭黑_GBK" pitchFamily="2" charset="-122"/>
                <a:ea typeface="方正兰亭黑_GBK" pitchFamily="2" charset="-122"/>
              </a:rPr>
              <a:t>－</a:t>
            </a:r>
            <a:r>
              <a:rPr lang="en-US" altLang="zh-CN" sz="1556">
                <a:solidFill>
                  <a:srgbClr val="BCE8F2"/>
                </a:solidFill>
                <a:latin typeface="方正兰亭黑_GBK" pitchFamily="2" charset="-122"/>
                <a:ea typeface="方正兰亭黑_GBK" pitchFamily="2" charset="-122"/>
              </a:rPr>
              <a:t>4</a:t>
            </a:r>
          </a:p>
        </p:txBody>
      </p:sp>
      <p:sp>
        <p:nvSpPr>
          <p:cNvPr id="9276" name="Rectangle 12"/>
          <p:cNvSpPr>
            <a:spLocks noChangeArrowheads="1"/>
          </p:cNvSpPr>
          <p:nvPr/>
        </p:nvSpPr>
        <p:spPr bwMode="auto">
          <a:xfrm>
            <a:off x="927806" y="3889376"/>
            <a:ext cx="599722" cy="331757"/>
          </a:xfrm>
          <a:prstGeom prst="rect">
            <a:avLst/>
          </a:prstGeom>
          <a:noFill/>
          <a:ln w="9525">
            <a:noFill/>
            <a:miter lim="800000"/>
            <a:headEnd/>
            <a:tailEnd/>
          </a:ln>
        </p:spPr>
        <p:txBody>
          <a:bodyPr>
            <a:spAutoFit/>
          </a:bodyPr>
          <a:lstStyle/>
          <a:p>
            <a:pPr algn="r">
              <a:buClr>
                <a:srgbClr val="1F3F5F"/>
              </a:buClr>
            </a:pPr>
            <a:r>
              <a:rPr lang="zh-CN" altLang="en-US" sz="1556">
                <a:solidFill>
                  <a:srgbClr val="BCE8F2"/>
                </a:solidFill>
                <a:latin typeface="方正兰亭黑_GBK" pitchFamily="2" charset="-122"/>
                <a:ea typeface="方正兰亭黑_GBK" pitchFamily="2" charset="-122"/>
              </a:rPr>
              <a:t>－</a:t>
            </a:r>
            <a:r>
              <a:rPr lang="en-US" altLang="zh-CN" sz="1556">
                <a:solidFill>
                  <a:srgbClr val="BCE8F2"/>
                </a:solidFill>
                <a:latin typeface="方正兰亭黑_GBK" pitchFamily="2" charset="-122"/>
                <a:ea typeface="方正兰亭黑_GBK" pitchFamily="2" charset="-122"/>
              </a:rPr>
              <a:t>5</a:t>
            </a:r>
          </a:p>
        </p:txBody>
      </p:sp>
      <p:sp>
        <p:nvSpPr>
          <p:cNvPr id="9277" name="Rectangle 12"/>
          <p:cNvSpPr>
            <a:spLocks noChangeArrowheads="1"/>
          </p:cNvSpPr>
          <p:nvPr/>
        </p:nvSpPr>
        <p:spPr bwMode="auto">
          <a:xfrm>
            <a:off x="927806" y="4171598"/>
            <a:ext cx="599722" cy="331757"/>
          </a:xfrm>
          <a:prstGeom prst="rect">
            <a:avLst/>
          </a:prstGeom>
          <a:noFill/>
          <a:ln w="9525">
            <a:noFill/>
            <a:miter lim="800000"/>
            <a:headEnd/>
            <a:tailEnd/>
          </a:ln>
        </p:spPr>
        <p:txBody>
          <a:bodyPr>
            <a:spAutoFit/>
          </a:bodyPr>
          <a:lstStyle/>
          <a:p>
            <a:pPr algn="r">
              <a:buClr>
                <a:srgbClr val="1F3F5F"/>
              </a:buClr>
            </a:pPr>
            <a:r>
              <a:rPr lang="zh-CN" altLang="en-US" sz="1556">
                <a:solidFill>
                  <a:srgbClr val="BCE8F2"/>
                </a:solidFill>
                <a:latin typeface="方正兰亭黑_GBK" pitchFamily="2" charset="-122"/>
                <a:ea typeface="方正兰亭黑_GBK" pitchFamily="2" charset="-122"/>
              </a:rPr>
              <a:t>－</a:t>
            </a:r>
            <a:r>
              <a:rPr lang="en-US" altLang="zh-CN" sz="1556">
                <a:solidFill>
                  <a:srgbClr val="BCE8F2"/>
                </a:solidFill>
                <a:latin typeface="方正兰亭黑_GBK" pitchFamily="2" charset="-122"/>
                <a:ea typeface="方正兰亭黑_GBK" pitchFamily="2" charset="-122"/>
              </a:rPr>
              <a:t>6</a:t>
            </a:r>
          </a:p>
        </p:txBody>
      </p:sp>
      <p:sp>
        <p:nvSpPr>
          <p:cNvPr id="9278" name="Rectangle 12"/>
          <p:cNvSpPr>
            <a:spLocks noChangeArrowheads="1"/>
          </p:cNvSpPr>
          <p:nvPr/>
        </p:nvSpPr>
        <p:spPr bwMode="auto">
          <a:xfrm>
            <a:off x="927806" y="4453821"/>
            <a:ext cx="599722" cy="331757"/>
          </a:xfrm>
          <a:prstGeom prst="rect">
            <a:avLst/>
          </a:prstGeom>
          <a:noFill/>
          <a:ln w="9525">
            <a:noFill/>
            <a:miter lim="800000"/>
            <a:headEnd/>
            <a:tailEnd/>
          </a:ln>
        </p:spPr>
        <p:txBody>
          <a:bodyPr>
            <a:spAutoFit/>
          </a:bodyPr>
          <a:lstStyle/>
          <a:p>
            <a:pPr algn="r">
              <a:buClr>
                <a:srgbClr val="1F3F5F"/>
              </a:buClr>
            </a:pPr>
            <a:r>
              <a:rPr lang="zh-CN" altLang="en-US" sz="1556">
                <a:solidFill>
                  <a:srgbClr val="BCE8F2"/>
                </a:solidFill>
                <a:latin typeface="方正兰亭黑_GBK" pitchFamily="2" charset="-122"/>
                <a:ea typeface="方正兰亭黑_GBK" pitchFamily="2" charset="-122"/>
              </a:rPr>
              <a:t>－</a:t>
            </a:r>
            <a:r>
              <a:rPr lang="en-US" altLang="zh-CN" sz="1556">
                <a:solidFill>
                  <a:srgbClr val="BCE8F2"/>
                </a:solidFill>
                <a:latin typeface="方正兰亭黑_GBK" pitchFamily="2" charset="-122"/>
                <a:ea typeface="方正兰亭黑_GBK" pitchFamily="2" charset="-122"/>
              </a:rPr>
              <a:t>7</a:t>
            </a:r>
          </a:p>
        </p:txBody>
      </p:sp>
      <p:sp>
        <p:nvSpPr>
          <p:cNvPr id="9279" name="Rectangle 12"/>
          <p:cNvSpPr>
            <a:spLocks noChangeArrowheads="1"/>
          </p:cNvSpPr>
          <p:nvPr/>
        </p:nvSpPr>
        <p:spPr bwMode="auto">
          <a:xfrm>
            <a:off x="927806" y="4736043"/>
            <a:ext cx="599722" cy="331757"/>
          </a:xfrm>
          <a:prstGeom prst="rect">
            <a:avLst/>
          </a:prstGeom>
          <a:noFill/>
          <a:ln w="9525">
            <a:noFill/>
            <a:miter lim="800000"/>
            <a:headEnd/>
            <a:tailEnd/>
          </a:ln>
        </p:spPr>
        <p:txBody>
          <a:bodyPr>
            <a:spAutoFit/>
          </a:bodyPr>
          <a:lstStyle/>
          <a:p>
            <a:pPr algn="r">
              <a:buClr>
                <a:srgbClr val="1F3F5F"/>
              </a:buClr>
            </a:pPr>
            <a:r>
              <a:rPr lang="zh-CN" altLang="en-US" sz="1556">
                <a:solidFill>
                  <a:srgbClr val="BCE8F2"/>
                </a:solidFill>
                <a:latin typeface="方正兰亭黑_GBK" pitchFamily="2" charset="-122"/>
                <a:ea typeface="方正兰亭黑_GBK" pitchFamily="2" charset="-122"/>
              </a:rPr>
              <a:t>－</a:t>
            </a:r>
            <a:r>
              <a:rPr lang="en-US" altLang="zh-CN" sz="1556">
                <a:solidFill>
                  <a:srgbClr val="BCE8F2"/>
                </a:solidFill>
                <a:latin typeface="方正兰亭黑_GBK" pitchFamily="2" charset="-122"/>
                <a:ea typeface="方正兰亭黑_GBK" pitchFamily="2" charset="-122"/>
              </a:rPr>
              <a:t>8</a:t>
            </a:r>
          </a:p>
        </p:txBody>
      </p:sp>
      <p:grpSp>
        <p:nvGrpSpPr>
          <p:cNvPr id="2" name="组合 1"/>
          <p:cNvGrpSpPr>
            <a:grpSpLocks/>
          </p:cNvGrpSpPr>
          <p:nvPr/>
        </p:nvGrpSpPr>
        <p:grpSpPr bwMode="auto">
          <a:xfrm>
            <a:off x="1508126" y="1506361"/>
            <a:ext cx="119944" cy="3400778"/>
            <a:chOff x="1357313" y="1641475"/>
            <a:chExt cx="107950" cy="3060700"/>
          </a:xfrm>
        </p:grpSpPr>
        <p:cxnSp>
          <p:nvCxnSpPr>
            <p:cNvPr id="26675" name="直接连接符 100"/>
            <p:cNvCxnSpPr>
              <a:cxnSpLocks noChangeShapeType="1"/>
            </p:cNvCxnSpPr>
            <p:nvPr/>
          </p:nvCxnSpPr>
          <p:spPr bwMode="auto">
            <a:xfrm rot="5400000" flipH="1" flipV="1">
              <a:off x="-173037" y="3171825"/>
              <a:ext cx="3060700" cy="0"/>
            </a:xfrm>
            <a:prstGeom prst="line">
              <a:avLst/>
            </a:prstGeom>
            <a:noFill/>
            <a:ln w="6350">
              <a:solidFill>
                <a:srgbClr val="30B8D8"/>
              </a:solidFill>
              <a:round/>
              <a:headEnd/>
              <a:tailEnd/>
            </a:ln>
          </p:spPr>
        </p:cxnSp>
        <p:cxnSp>
          <p:nvCxnSpPr>
            <p:cNvPr id="26676" name="直接连接符 101"/>
            <p:cNvCxnSpPr>
              <a:cxnSpLocks noChangeShapeType="1"/>
            </p:cNvCxnSpPr>
            <p:nvPr/>
          </p:nvCxnSpPr>
          <p:spPr bwMode="auto">
            <a:xfrm>
              <a:off x="1357313" y="1897063"/>
              <a:ext cx="107950" cy="0"/>
            </a:xfrm>
            <a:prstGeom prst="line">
              <a:avLst/>
            </a:prstGeom>
            <a:noFill/>
            <a:ln w="6350">
              <a:solidFill>
                <a:srgbClr val="30B8D8"/>
              </a:solidFill>
              <a:round/>
              <a:headEnd/>
              <a:tailEnd/>
            </a:ln>
          </p:spPr>
        </p:cxnSp>
        <p:cxnSp>
          <p:nvCxnSpPr>
            <p:cNvPr id="26677" name="直接连接符 102"/>
            <p:cNvCxnSpPr>
              <a:cxnSpLocks noChangeShapeType="1"/>
            </p:cNvCxnSpPr>
            <p:nvPr/>
          </p:nvCxnSpPr>
          <p:spPr bwMode="auto">
            <a:xfrm>
              <a:off x="1357313" y="3171825"/>
              <a:ext cx="107950" cy="0"/>
            </a:xfrm>
            <a:prstGeom prst="line">
              <a:avLst/>
            </a:prstGeom>
            <a:noFill/>
            <a:ln w="6350">
              <a:solidFill>
                <a:srgbClr val="30B8D8"/>
              </a:solidFill>
              <a:round/>
              <a:headEnd/>
              <a:tailEnd/>
            </a:ln>
          </p:spPr>
        </p:cxnSp>
        <p:cxnSp>
          <p:nvCxnSpPr>
            <p:cNvPr id="26678" name="直接连接符 103"/>
            <p:cNvCxnSpPr>
              <a:cxnSpLocks noChangeShapeType="1"/>
            </p:cNvCxnSpPr>
            <p:nvPr/>
          </p:nvCxnSpPr>
          <p:spPr bwMode="auto">
            <a:xfrm>
              <a:off x="1357313" y="4695825"/>
              <a:ext cx="107950" cy="0"/>
            </a:xfrm>
            <a:prstGeom prst="line">
              <a:avLst/>
            </a:prstGeom>
            <a:noFill/>
            <a:ln w="6350">
              <a:solidFill>
                <a:srgbClr val="30B8D8"/>
              </a:solidFill>
              <a:round/>
              <a:headEnd/>
              <a:tailEnd/>
            </a:ln>
          </p:spPr>
        </p:cxnSp>
        <p:cxnSp>
          <p:nvCxnSpPr>
            <p:cNvPr id="26679" name="直接连接符 104"/>
            <p:cNvCxnSpPr>
              <a:cxnSpLocks noChangeShapeType="1"/>
            </p:cNvCxnSpPr>
            <p:nvPr/>
          </p:nvCxnSpPr>
          <p:spPr bwMode="auto">
            <a:xfrm>
              <a:off x="1357313" y="1647825"/>
              <a:ext cx="107950" cy="0"/>
            </a:xfrm>
            <a:prstGeom prst="line">
              <a:avLst/>
            </a:prstGeom>
            <a:noFill/>
            <a:ln w="6350">
              <a:solidFill>
                <a:srgbClr val="30B8D8"/>
              </a:solidFill>
              <a:round/>
              <a:headEnd/>
              <a:tailEnd/>
            </a:ln>
          </p:spPr>
        </p:cxnSp>
        <p:cxnSp>
          <p:nvCxnSpPr>
            <p:cNvPr id="26680" name="直接连接符 105"/>
            <p:cNvCxnSpPr>
              <a:cxnSpLocks noChangeShapeType="1"/>
            </p:cNvCxnSpPr>
            <p:nvPr/>
          </p:nvCxnSpPr>
          <p:spPr bwMode="auto">
            <a:xfrm>
              <a:off x="1357313" y="2916238"/>
              <a:ext cx="107950" cy="0"/>
            </a:xfrm>
            <a:prstGeom prst="line">
              <a:avLst/>
            </a:prstGeom>
            <a:noFill/>
            <a:ln w="6350">
              <a:solidFill>
                <a:srgbClr val="30B8D8"/>
              </a:solidFill>
              <a:round/>
              <a:headEnd/>
              <a:tailEnd/>
            </a:ln>
          </p:spPr>
        </p:cxnSp>
        <p:cxnSp>
          <p:nvCxnSpPr>
            <p:cNvPr id="26681" name="直接连接符 106"/>
            <p:cNvCxnSpPr>
              <a:cxnSpLocks noChangeShapeType="1"/>
            </p:cNvCxnSpPr>
            <p:nvPr/>
          </p:nvCxnSpPr>
          <p:spPr bwMode="auto">
            <a:xfrm>
              <a:off x="1357313" y="2151063"/>
              <a:ext cx="107950" cy="0"/>
            </a:xfrm>
            <a:prstGeom prst="line">
              <a:avLst/>
            </a:prstGeom>
            <a:noFill/>
            <a:ln w="6350">
              <a:solidFill>
                <a:srgbClr val="30B8D8"/>
              </a:solidFill>
              <a:round/>
              <a:headEnd/>
              <a:tailEnd/>
            </a:ln>
          </p:spPr>
        </p:cxnSp>
        <p:cxnSp>
          <p:nvCxnSpPr>
            <p:cNvPr id="26682" name="直接连接符 107"/>
            <p:cNvCxnSpPr>
              <a:cxnSpLocks noChangeShapeType="1"/>
            </p:cNvCxnSpPr>
            <p:nvPr/>
          </p:nvCxnSpPr>
          <p:spPr bwMode="auto">
            <a:xfrm>
              <a:off x="1357313" y="2406650"/>
              <a:ext cx="107950" cy="0"/>
            </a:xfrm>
            <a:prstGeom prst="line">
              <a:avLst/>
            </a:prstGeom>
            <a:noFill/>
            <a:ln w="6350">
              <a:solidFill>
                <a:srgbClr val="30B8D8"/>
              </a:solidFill>
              <a:round/>
              <a:headEnd/>
              <a:tailEnd/>
            </a:ln>
          </p:spPr>
        </p:cxnSp>
        <p:cxnSp>
          <p:nvCxnSpPr>
            <p:cNvPr id="26683" name="直接连接符 108"/>
            <p:cNvCxnSpPr>
              <a:cxnSpLocks noChangeShapeType="1"/>
            </p:cNvCxnSpPr>
            <p:nvPr/>
          </p:nvCxnSpPr>
          <p:spPr bwMode="auto">
            <a:xfrm>
              <a:off x="1357313" y="3681413"/>
              <a:ext cx="107950" cy="0"/>
            </a:xfrm>
            <a:prstGeom prst="line">
              <a:avLst/>
            </a:prstGeom>
            <a:noFill/>
            <a:ln w="6350">
              <a:solidFill>
                <a:srgbClr val="30B8D8"/>
              </a:solidFill>
              <a:round/>
              <a:headEnd/>
              <a:tailEnd/>
            </a:ln>
          </p:spPr>
        </p:cxnSp>
        <p:cxnSp>
          <p:nvCxnSpPr>
            <p:cNvPr id="26684" name="直接连接符 109"/>
            <p:cNvCxnSpPr>
              <a:cxnSpLocks noChangeShapeType="1"/>
            </p:cNvCxnSpPr>
            <p:nvPr/>
          </p:nvCxnSpPr>
          <p:spPr bwMode="auto">
            <a:xfrm>
              <a:off x="1357313" y="3427414"/>
              <a:ext cx="107950" cy="0"/>
            </a:xfrm>
            <a:prstGeom prst="line">
              <a:avLst/>
            </a:prstGeom>
            <a:noFill/>
            <a:ln w="6350">
              <a:solidFill>
                <a:srgbClr val="30B8D8"/>
              </a:solidFill>
              <a:round/>
              <a:headEnd/>
              <a:tailEnd/>
            </a:ln>
          </p:spPr>
        </p:cxnSp>
        <p:cxnSp>
          <p:nvCxnSpPr>
            <p:cNvPr id="26685" name="直接连接符 110"/>
            <p:cNvCxnSpPr>
              <a:cxnSpLocks noChangeShapeType="1"/>
            </p:cNvCxnSpPr>
            <p:nvPr/>
          </p:nvCxnSpPr>
          <p:spPr bwMode="auto">
            <a:xfrm>
              <a:off x="1357313" y="4446588"/>
              <a:ext cx="107950" cy="0"/>
            </a:xfrm>
            <a:prstGeom prst="line">
              <a:avLst/>
            </a:prstGeom>
            <a:noFill/>
            <a:ln w="6350">
              <a:solidFill>
                <a:srgbClr val="30B8D8"/>
              </a:solidFill>
              <a:round/>
              <a:headEnd/>
              <a:tailEnd/>
            </a:ln>
          </p:spPr>
        </p:cxnSp>
        <p:cxnSp>
          <p:nvCxnSpPr>
            <p:cNvPr id="26686" name="直接连接符 111"/>
            <p:cNvCxnSpPr>
              <a:cxnSpLocks noChangeShapeType="1"/>
            </p:cNvCxnSpPr>
            <p:nvPr/>
          </p:nvCxnSpPr>
          <p:spPr bwMode="auto">
            <a:xfrm>
              <a:off x="1357313" y="3937000"/>
              <a:ext cx="107950" cy="0"/>
            </a:xfrm>
            <a:prstGeom prst="line">
              <a:avLst/>
            </a:prstGeom>
            <a:noFill/>
            <a:ln w="6350">
              <a:solidFill>
                <a:srgbClr val="30B8D8"/>
              </a:solidFill>
              <a:round/>
              <a:headEnd/>
              <a:tailEnd/>
            </a:ln>
          </p:spPr>
        </p:cxnSp>
        <p:cxnSp>
          <p:nvCxnSpPr>
            <p:cNvPr id="26687" name="直接连接符 112"/>
            <p:cNvCxnSpPr>
              <a:cxnSpLocks noChangeShapeType="1"/>
            </p:cNvCxnSpPr>
            <p:nvPr/>
          </p:nvCxnSpPr>
          <p:spPr bwMode="auto">
            <a:xfrm>
              <a:off x="1357313" y="4192589"/>
              <a:ext cx="107950" cy="0"/>
            </a:xfrm>
            <a:prstGeom prst="line">
              <a:avLst/>
            </a:prstGeom>
            <a:noFill/>
            <a:ln w="6350">
              <a:solidFill>
                <a:srgbClr val="30B8D8"/>
              </a:solidFill>
              <a:round/>
              <a:headEnd/>
              <a:tailEnd/>
            </a:ln>
          </p:spPr>
        </p:cxnSp>
      </p:grpSp>
      <p:grpSp>
        <p:nvGrpSpPr>
          <p:cNvPr id="9223" name="组合 2"/>
          <p:cNvGrpSpPr>
            <a:grpSpLocks/>
          </p:cNvGrpSpPr>
          <p:nvPr/>
        </p:nvGrpSpPr>
        <p:grpSpPr bwMode="auto">
          <a:xfrm>
            <a:off x="1508125" y="2640542"/>
            <a:ext cx="7401278" cy="119944"/>
            <a:chOff x="1357313" y="2662238"/>
            <a:chExt cx="6661150" cy="107950"/>
          </a:xfrm>
        </p:grpSpPr>
        <p:cxnSp>
          <p:nvCxnSpPr>
            <p:cNvPr id="26666" name="直接连接符 94"/>
            <p:cNvCxnSpPr>
              <a:cxnSpLocks noChangeShapeType="1"/>
            </p:cNvCxnSpPr>
            <p:nvPr/>
          </p:nvCxnSpPr>
          <p:spPr bwMode="auto">
            <a:xfrm rot="5400000">
              <a:off x="6299200" y="2716213"/>
              <a:ext cx="107950" cy="0"/>
            </a:xfrm>
            <a:prstGeom prst="line">
              <a:avLst/>
            </a:prstGeom>
            <a:noFill/>
            <a:ln w="6350">
              <a:solidFill>
                <a:srgbClr val="30B8D8"/>
              </a:solidFill>
              <a:round/>
              <a:headEnd/>
              <a:tailEnd/>
            </a:ln>
          </p:spPr>
        </p:cxnSp>
        <p:cxnSp>
          <p:nvCxnSpPr>
            <p:cNvPr id="26667" name="直接连接符 95"/>
            <p:cNvCxnSpPr>
              <a:cxnSpLocks noChangeShapeType="1"/>
            </p:cNvCxnSpPr>
            <p:nvPr/>
          </p:nvCxnSpPr>
          <p:spPr bwMode="auto">
            <a:xfrm rot="5400000" flipH="1" flipV="1">
              <a:off x="2968625" y="2716213"/>
              <a:ext cx="107950" cy="0"/>
            </a:xfrm>
            <a:prstGeom prst="line">
              <a:avLst/>
            </a:prstGeom>
            <a:noFill/>
            <a:ln w="6350">
              <a:solidFill>
                <a:srgbClr val="30B8D8"/>
              </a:solidFill>
              <a:round/>
              <a:headEnd/>
              <a:tailEnd/>
            </a:ln>
          </p:spPr>
        </p:cxnSp>
        <p:cxnSp>
          <p:nvCxnSpPr>
            <p:cNvPr id="26668" name="直接连接符 96"/>
            <p:cNvCxnSpPr>
              <a:cxnSpLocks noChangeShapeType="1"/>
            </p:cNvCxnSpPr>
            <p:nvPr/>
          </p:nvCxnSpPr>
          <p:spPr bwMode="auto">
            <a:xfrm rot="5400000">
              <a:off x="3800475" y="2716213"/>
              <a:ext cx="107950" cy="0"/>
            </a:xfrm>
            <a:prstGeom prst="line">
              <a:avLst/>
            </a:prstGeom>
            <a:noFill/>
            <a:ln w="6350">
              <a:solidFill>
                <a:srgbClr val="30B8D8"/>
              </a:solidFill>
              <a:round/>
              <a:headEnd/>
              <a:tailEnd/>
            </a:ln>
          </p:spPr>
        </p:cxnSp>
        <p:cxnSp>
          <p:nvCxnSpPr>
            <p:cNvPr id="26669" name="直接连接符 97"/>
            <p:cNvCxnSpPr>
              <a:cxnSpLocks noChangeShapeType="1"/>
            </p:cNvCxnSpPr>
            <p:nvPr/>
          </p:nvCxnSpPr>
          <p:spPr bwMode="auto">
            <a:xfrm rot="5400000">
              <a:off x="4633913" y="2716213"/>
              <a:ext cx="107950" cy="0"/>
            </a:xfrm>
            <a:prstGeom prst="line">
              <a:avLst/>
            </a:prstGeom>
            <a:noFill/>
            <a:ln w="6350">
              <a:solidFill>
                <a:srgbClr val="30B8D8"/>
              </a:solidFill>
              <a:round/>
              <a:headEnd/>
              <a:tailEnd/>
            </a:ln>
          </p:spPr>
        </p:cxnSp>
        <p:cxnSp>
          <p:nvCxnSpPr>
            <p:cNvPr id="26670" name="直接连接符 98"/>
            <p:cNvCxnSpPr>
              <a:cxnSpLocks noChangeShapeType="1"/>
            </p:cNvCxnSpPr>
            <p:nvPr/>
          </p:nvCxnSpPr>
          <p:spPr bwMode="auto">
            <a:xfrm rot="5400000" flipH="1" flipV="1">
              <a:off x="2135188" y="2716213"/>
              <a:ext cx="107950" cy="0"/>
            </a:xfrm>
            <a:prstGeom prst="line">
              <a:avLst/>
            </a:prstGeom>
            <a:noFill/>
            <a:ln w="6350">
              <a:solidFill>
                <a:srgbClr val="30B8D8"/>
              </a:solidFill>
              <a:round/>
              <a:headEnd/>
              <a:tailEnd/>
            </a:ln>
          </p:spPr>
        </p:cxnSp>
        <p:cxnSp>
          <p:nvCxnSpPr>
            <p:cNvPr id="26671" name="直接连接符 99"/>
            <p:cNvCxnSpPr>
              <a:cxnSpLocks noChangeShapeType="1"/>
            </p:cNvCxnSpPr>
            <p:nvPr/>
          </p:nvCxnSpPr>
          <p:spPr bwMode="auto">
            <a:xfrm>
              <a:off x="1357313" y="2662238"/>
              <a:ext cx="6661150" cy="0"/>
            </a:xfrm>
            <a:prstGeom prst="line">
              <a:avLst/>
            </a:prstGeom>
            <a:noFill/>
            <a:ln w="6350">
              <a:solidFill>
                <a:srgbClr val="30B8D8"/>
              </a:solidFill>
              <a:round/>
              <a:headEnd/>
              <a:tailEnd/>
            </a:ln>
          </p:spPr>
        </p:cxnSp>
        <p:cxnSp>
          <p:nvCxnSpPr>
            <p:cNvPr id="26672" name="直接连接符 113"/>
            <p:cNvCxnSpPr>
              <a:cxnSpLocks noChangeShapeType="1"/>
            </p:cNvCxnSpPr>
            <p:nvPr/>
          </p:nvCxnSpPr>
          <p:spPr bwMode="auto">
            <a:xfrm rot="5400000">
              <a:off x="7958138" y="2716213"/>
              <a:ext cx="107950" cy="0"/>
            </a:xfrm>
            <a:prstGeom prst="line">
              <a:avLst/>
            </a:prstGeom>
            <a:noFill/>
            <a:ln w="6350">
              <a:solidFill>
                <a:srgbClr val="30B8D8"/>
              </a:solidFill>
              <a:round/>
              <a:headEnd/>
              <a:tailEnd/>
            </a:ln>
          </p:spPr>
        </p:cxnSp>
        <p:cxnSp>
          <p:nvCxnSpPr>
            <p:cNvPr id="26673" name="直接连接符 114"/>
            <p:cNvCxnSpPr>
              <a:cxnSpLocks noChangeShapeType="1"/>
            </p:cNvCxnSpPr>
            <p:nvPr/>
          </p:nvCxnSpPr>
          <p:spPr bwMode="auto">
            <a:xfrm rot="5400000">
              <a:off x="5465763" y="2716213"/>
              <a:ext cx="107950" cy="0"/>
            </a:xfrm>
            <a:prstGeom prst="line">
              <a:avLst/>
            </a:prstGeom>
            <a:noFill/>
            <a:ln w="6350">
              <a:solidFill>
                <a:srgbClr val="30B8D8"/>
              </a:solidFill>
              <a:round/>
              <a:headEnd/>
              <a:tailEnd/>
            </a:ln>
          </p:spPr>
        </p:cxnSp>
        <p:cxnSp>
          <p:nvCxnSpPr>
            <p:cNvPr id="26674" name="直接连接符 115"/>
            <p:cNvCxnSpPr>
              <a:cxnSpLocks noChangeShapeType="1"/>
            </p:cNvCxnSpPr>
            <p:nvPr/>
          </p:nvCxnSpPr>
          <p:spPr bwMode="auto">
            <a:xfrm rot="5400000">
              <a:off x="7131050" y="2716213"/>
              <a:ext cx="107950" cy="0"/>
            </a:xfrm>
            <a:prstGeom prst="line">
              <a:avLst/>
            </a:prstGeom>
            <a:noFill/>
            <a:ln w="6350">
              <a:solidFill>
                <a:srgbClr val="30B8D8"/>
              </a:solidFill>
              <a:round/>
              <a:headEnd/>
              <a:tailEnd/>
            </a:ln>
          </p:spPr>
        </p:cxnSp>
      </p:grpSp>
      <p:sp>
        <p:nvSpPr>
          <p:cNvPr id="11315" name="TextBox 146"/>
          <p:cNvSpPr txBox="1">
            <a:spLocks noChangeArrowheads="1"/>
          </p:cNvSpPr>
          <p:nvPr/>
        </p:nvSpPr>
        <p:spPr bwMode="auto">
          <a:xfrm>
            <a:off x="779640" y="617361"/>
            <a:ext cx="3610681" cy="434286"/>
          </a:xfrm>
          <a:prstGeom prst="rect">
            <a:avLst/>
          </a:prstGeom>
          <a:noFill/>
          <a:ln w="9525">
            <a:noFill/>
            <a:miter lim="800000"/>
            <a:headEnd/>
            <a:tailEnd/>
          </a:ln>
        </p:spPr>
        <p:txBody>
          <a:bodyPr>
            <a:spAutoFit/>
          </a:bodyPr>
          <a:lstStyle/>
          <a:p>
            <a:r>
              <a:rPr lang="zh-CN" altLang="en-US" sz="2222">
                <a:solidFill>
                  <a:srgbClr val="BCE8F2"/>
                </a:solidFill>
                <a:latin typeface="方正兰亭黑_GBK" pitchFamily="2" charset="-122"/>
                <a:ea typeface="方正兰亭黑_GBK" pitchFamily="2" charset="-122"/>
              </a:rPr>
              <a:t>单击此处添加标题</a:t>
            </a:r>
            <a:endParaRPr lang="en-US" altLang="zh-CN" sz="2222">
              <a:solidFill>
                <a:srgbClr val="BCE8F2"/>
              </a:solidFill>
              <a:latin typeface="方正兰亭黑_GBK" pitchFamily="2" charset="-122"/>
              <a:ea typeface="方正兰亭黑_GBK" pitchFamily="2" charset="-122"/>
            </a:endParaRPr>
          </a:p>
        </p:txBody>
      </p:sp>
      <p:sp>
        <p:nvSpPr>
          <p:cNvPr id="11316" name="TextBox 146"/>
          <p:cNvSpPr txBox="1">
            <a:spLocks noChangeArrowheads="1"/>
          </p:cNvSpPr>
          <p:nvPr/>
        </p:nvSpPr>
        <p:spPr bwMode="auto">
          <a:xfrm>
            <a:off x="779639" y="5192889"/>
            <a:ext cx="8590139" cy="331757"/>
          </a:xfrm>
          <a:prstGeom prst="rect">
            <a:avLst/>
          </a:prstGeom>
          <a:noFill/>
          <a:ln w="9525">
            <a:noFill/>
            <a:miter lim="800000"/>
            <a:headEnd/>
            <a:tailEnd/>
          </a:ln>
        </p:spPr>
        <p:txBody>
          <a:bodyPr>
            <a:spAutoFit/>
          </a:bodyPr>
          <a:lstStyle/>
          <a:p>
            <a:r>
              <a:rPr lang="zh-CN" altLang="en-US" sz="1556">
                <a:solidFill>
                  <a:srgbClr val="BCE8F2"/>
                </a:solidFill>
                <a:latin typeface="方正兰亭黑_GBK" pitchFamily="2" charset="-122"/>
                <a:ea typeface="方正兰亭黑_GBK" pitchFamily="2" charset="-122"/>
              </a:rPr>
              <a:t>单击添加文本 单击添加文本</a:t>
            </a:r>
            <a:endParaRPr lang="en-US" altLang="zh-CN" sz="1556">
              <a:solidFill>
                <a:srgbClr val="BCE8F2"/>
              </a:solidFill>
              <a:latin typeface="方正兰亭黑_GBK" pitchFamily="2" charset="-122"/>
              <a:ea typeface="方正兰亭黑_GBK" pitchFamily="2" charset="-122"/>
            </a:endParaRPr>
          </a:p>
        </p:txBody>
      </p:sp>
      <p:grpSp>
        <p:nvGrpSpPr>
          <p:cNvPr id="11317" name="Group 53"/>
          <p:cNvGrpSpPr>
            <a:grpSpLocks/>
          </p:cNvGrpSpPr>
          <p:nvPr/>
        </p:nvGrpSpPr>
        <p:grpSpPr bwMode="auto">
          <a:xfrm>
            <a:off x="1626306" y="1157111"/>
            <a:ext cx="7164917" cy="3676290"/>
            <a:chOff x="0" y="0"/>
            <a:chExt cx="6448100" cy="3308265"/>
          </a:xfrm>
        </p:grpSpPr>
        <p:sp>
          <p:nvSpPr>
            <p:cNvPr id="26648" name="任意多边形 116"/>
            <p:cNvSpPr>
              <a:spLocks/>
            </p:cNvSpPr>
            <p:nvPr/>
          </p:nvSpPr>
          <p:spPr bwMode="auto">
            <a:xfrm>
              <a:off x="314309" y="341293"/>
              <a:ext cx="2717663" cy="992128"/>
            </a:xfrm>
            <a:custGeom>
              <a:avLst/>
              <a:gdLst>
                <a:gd name="T0" fmla="*/ 0 w 2717006"/>
                <a:gd name="T1" fmla="*/ 0 h 992982"/>
                <a:gd name="T2" fmla="*/ 834851 w 2717006"/>
                <a:gd name="T3" fmla="*/ 189357 h 992982"/>
                <a:gd name="T4" fmla="*/ 1667313 w 2717006"/>
                <a:gd name="T5" fmla="*/ 572803 h 992982"/>
                <a:gd name="T6" fmla="*/ 2509317 w 2717006"/>
                <a:gd name="T7" fmla="*/ 674581 h 992982"/>
                <a:gd name="T8" fmla="*/ 2721608 w 2717006"/>
                <a:gd name="T9" fmla="*/ 987019 h 992982"/>
                <a:gd name="T10" fmla="*/ 0 60000 65536"/>
                <a:gd name="T11" fmla="*/ 0 60000 65536"/>
                <a:gd name="T12" fmla="*/ 0 60000 65536"/>
                <a:gd name="T13" fmla="*/ 0 60000 65536"/>
                <a:gd name="T14" fmla="*/ 0 60000 65536"/>
                <a:gd name="T15" fmla="*/ 0 w 2717006"/>
                <a:gd name="T16" fmla="*/ 0 h 992982"/>
                <a:gd name="T17" fmla="*/ 2717006 w 2717006"/>
                <a:gd name="T18" fmla="*/ 992982 h 992982"/>
              </a:gdLst>
              <a:ahLst/>
              <a:cxnLst>
                <a:cxn ang="T10">
                  <a:pos x="T0" y="T1"/>
                </a:cxn>
                <a:cxn ang="T11">
                  <a:pos x="T2" y="T3"/>
                </a:cxn>
                <a:cxn ang="T12">
                  <a:pos x="T4" y="T5"/>
                </a:cxn>
                <a:cxn ang="T13">
                  <a:pos x="T6" y="T7"/>
                </a:cxn>
                <a:cxn ang="T14">
                  <a:pos x="T8" y="T9"/>
                </a:cxn>
              </a:cxnLst>
              <a:rect l="T15" t="T16" r="T17" b="T18"/>
              <a:pathLst>
                <a:path w="2717006" h="992982">
                  <a:moveTo>
                    <a:pt x="0" y="0"/>
                  </a:moveTo>
                  <a:lnTo>
                    <a:pt x="833437" y="190501"/>
                  </a:lnTo>
                  <a:lnTo>
                    <a:pt x="1664493" y="576263"/>
                  </a:lnTo>
                  <a:lnTo>
                    <a:pt x="2505075" y="678657"/>
                  </a:lnTo>
                  <a:lnTo>
                    <a:pt x="2717006" y="992982"/>
                  </a:lnTo>
                </a:path>
              </a:pathLst>
            </a:custGeom>
            <a:noFill/>
            <a:ln w="38100" cap="flat" cmpd="sng">
              <a:solidFill>
                <a:srgbClr val="30B8D8"/>
              </a:solidFill>
              <a:round/>
              <a:headEnd/>
              <a:tailEnd/>
            </a:ln>
          </p:spPr>
          <p:txBody>
            <a:bodyPr anchor="ctr"/>
            <a:lstStyle/>
            <a:p>
              <a:endParaRPr lang="zh-CN" altLang="en-US"/>
            </a:p>
          </p:txBody>
        </p:sp>
        <p:sp>
          <p:nvSpPr>
            <p:cNvPr id="26649" name="任意多边形 117"/>
            <p:cNvSpPr>
              <a:spLocks/>
            </p:cNvSpPr>
            <p:nvPr/>
          </p:nvSpPr>
          <p:spPr bwMode="auto">
            <a:xfrm>
              <a:off x="3031972" y="1333420"/>
              <a:ext cx="3114518" cy="1644552"/>
            </a:xfrm>
            <a:custGeom>
              <a:avLst/>
              <a:gdLst>
                <a:gd name="T0" fmla="*/ 0 w 3114675"/>
                <a:gd name="T1" fmla="*/ 0 h 1643063"/>
                <a:gd name="T2" fmla="*/ 611764 w 3114675"/>
                <a:gd name="T3" fmla="*/ 1059207 h 1643063"/>
                <a:gd name="T4" fmla="*/ 1444909 w 3114675"/>
                <a:gd name="T5" fmla="*/ 541586 h 1643063"/>
                <a:gd name="T6" fmla="*/ 2273290 w 3114675"/>
                <a:gd name="T7" fmla="*/ 786018 h 1643063"/>
                <a:gd name="T8" fmla="*/ 3113576 w 3114675"/>
                <a:gd name="T9" fmla="*/ 1653514 h 1643063"/>
                <a:gd name="T10" fmla="*/ 0 60000 65536"/>
                <a:gd name="T11" fmla="*/ 0 60000 65536"/>
                <a:gd name="T12" fmla="*/ 0 60000 65536"/>
                <a:gd name="T13" fmla="*/ 0 60000 65536"/>
                <a:gd name="T14" fmla="*/ 0 60000 65536"/>
                <a:gd name="T15" fmla="*/ 0 w 3114675"/>
                <a:gd name="T16" fmla="*/ 0 h 1643063"/>
                <a:gd name="T17" fmla="*/ 3114675 w 3114675"/>
                <a:gd name="T18" fmla="*/ 1643063 h 1643063"/>
              </a:gdLst>
              <a:ahLst/>
              <a:cxnLst>
                <a:cxn ang="T10">
                  <a:pos x="T0" y="T1"/>
                </a:cxn>
                <a:cxn ang="T11">
                  <a:pos x="T2" y="T3"/>
                </a:cxn>
                <a:cxn ang="T12">
                  <a:pos x="T4" y="T5"/>
                </a:cxn>
                <a:cxn ang="T13">
                  <a:pos x="T6" y="T7"/>
                </a:cxn>
                <a:cxn ang="T14">
                  <a:pos x="T8" y="T9"/>
                </a:cxn>
              </a:cxnLst>
              <a:rect l="T15" t="T16" r="T17" b="T18"/>
              <a:pathLst>
                <a:path w="3114675" h="1643063">
                  <a:moveTo>
                    <a:pt x="0" y="0"/>
                  </a:moveTo>
                  <a:lnTo>
                    <a:pt x="611981" y="1052512"/>
                  </a:lnTo>
                  <a:lnTo>
                    <a:pt x="1445419" y="538163"/>
                  </a:lnTo>
                  <a:lnTo>
                    <a:pt x="2274094" y="781050"/>
                  </a:lnTo>
                  <a:lnTo>
                    <a:pt x="3114675" y="1643063"/>
                  </a:lnTo>
                </a:path>
              </a:pathLst>
            </a:custGeom>
            <a:noFill/>
            <a:ln w="38100" cap="flat" cmpd="sng">
              <a:solidFill>
                <a:srgbClr val="FFFFFF"/>
              </a:solidFill>
              <a:round/>
              <a:headEnd/>
              <a:tailEnd/>
            </a:ln>
          </p:spPr>
          <p:txBody>
            <a:bodyPr anchor="ctr"/>
            <a:lstStyle/>
            <a:p>
              <a:endParaRPr lang="zh-CN" altLang="en-US"/>
            </a:p>
          </p:txBody>
        </p:sp>
        <p:sp>
          <p:nvSpPr>
            <p:cNvPr id="26650" name="矩形 118"/>
            <p:cNvSpPr>
              <a:spLocks noChangeAspect="1"/>
            </p:cNvSpPr>
            <p:nvPr/>
          </p:nvSpPr>
          <p:spPr bwMode="auto">
            <a:xfrm>
              <a:off x="237726" y="266367"/>
              <a:ext cx="144000" cy="144000"/>
            </a:xfrm>
            <a:prstGeom prst="rect">
              <a:avLst/>
            </a:prstGeom>
            <a:solidFill>
              <a:srgbClr val="30B8D8">
                <a:alpha val="79999"/>
              </a:srgbClr>
            </a:solidFill>
            <a:ln w="12700">
              <a:solidFill>
                <a:schemeClr val="bg1"/>
              </a:solidFill>
              <a:miter lim="800000"/>
              <a:headEnd/>
              <a:tailEnd/>
            </a:ln>
          </p:spPr>
          <p:txBody>
            <a:bodyPr wrap="none" anchor="ctr"/>
            <a:lstStyle/>
            <a:p>
              <a:pPr algn="ctr" eaLnBrk="0" hangingPunct="0">
                <a:buClr>
                  <a:srgbClr val="FF0000"/>
                </a:buClr>
                <a:buSzPct val="70000"/>
              </a:pPr>
              <a:endParaRPr lang="zh-CN" altLang="en-US" sz="2222">
                <a:solidFill>
                  <a:schemeClr val="tx2"/>
                </a:solidFill>
                <a:ea typeface="方正兰亭黑_GBK" pitchFamily="2" charset="-122"/>
              </a:endParaRPr>
            </a:p>
          </p:txBody>
        </p:sp>
        <p:sp>
          <p:nvSpPr>
            <p:cNvPr id="26651" name="矩形 119"/>
            <p:cNvSpPr>
              <a:spLocks noChangeAspect="1"/>
            </p:cNvSpPr>
            <p:nvPr/>
          </p:nvSpPr>
          <p:spPr bwMode="auto">
            <a:xfrm>
              <a:off x="4400328" y="1796943"/>
              <a:ext cx="144456" cy="144454"/>
            </a:xfrm>
            <a:prstGeom prst="rect">
              <a:avLst/>
            </a:prstGeom>
            <a:solidFill>
              <a:srgbClr val="046091"/>
            </a:solidFill>
            <a:ln w="12700">
              <a:solidFill>
                <a:schemeClr val="bg1"/>
              </a:solidFill>
              <a:miter lim="800000"/>
              <a:headEnd/>
              <a:tailEnd/>
            </a:ln>
          </p:spPr>
          <p:txBody>
            <a:bodyPr wrap="none" anchor="ctr"/>
            <a:lstStyle/>
            <a:p>
              <a:pPr algn="ctr" eaLnBrk="0" fontAlgn="ctr" hangingPunct="0">
                <a:buClr>
                  <a:srgbClr val="FF0000"/>
                </a:buClr>
                <a:buSzPct val="70000"/>
              </a:pPr>
              <a:endParaRPr lang="zh-CN" altLang="en-US" sz="2222">
                <a:solidFill>
                  <a:schemeClr val="tx2"/>
                </a:solidFill>
                <a:latin typeface="Calibri" pitchFamily="34" charset="0"/>
                <a:ea typeface="方正兰亭黑_GBK" pitchFamily="2" charset="-122"/>
              </a:endParaRPr>
            </a:p>
          </p:txBody>
        </p:sp>
        <p:sp>
          <p:nvSpPr>
            <p:cNvPr id="26652" name="矩形 120"/>
            <p:cNvSpPr>
              <a:spLocks noChangeAspect="1"/>
            </p:cNvSpPr>
            <p:nvPr/>
          </p:nvSpPr>
          <p:spPr bwMode="auto">
            <a:xfrm>
              <a:off x="1070296" y="457821"/>
              <a:ext cx="144000" cy="144000"/>
            </a:xfrm>
            <a:prstGeom prst="rect">
              <a:avLst/>
            </a:prstGeom>
            <a:solidFill>
              <a:srgbClr val="30B8D8">
                <a:alpha val="79999"/>
              </a:srgbClr>
            </a:solidFill>
            <a:ln w="12700">
              <a:solidFill>
                <a:schemeClr val="bg1"/>
              </a:solidFill>
              <a:miter lim="800000"/>
              <a:headEnd/>
              <a:tailEnd/>
            </a:ln>
          </p:spPr>
          <p:txBody>
            <a:bodyPr wrap="none" anchor="ctr"/>
            <a:lstStyle/>
            <a:p>
              <a:pPr algn="ctr" eaLnBrk="0" hangingPunct="0">
                <a:buClr>
                  <a:srgbClr val="FF0000"/>
                </a:buClr>
                <a:buSzPct val="70000"/>
              </a:pPr>
              <a:endParaRPr lang="zh-CN" altLang="en-US" sz="2222">
                <a:solidFill>
                  <a:schemeClr val="tx2"/>
                </a:solidFill>
                <a:ea typeface="方正兰亭黑_GBK" pitchFamily="2" charset="-122"/>
              </a:endParaRPr>
            </a:p>
          </p:txBody>
        </p:sp>
        <p:sp>
          <p:nvSpPr>
            <p:cNvPr id="26653" name="矩形 121"/>
            <p:cNvSpPr>
              <a:spLocks noChangeAspect="1"/>
            </p:cNvSpPr>
            <p:nvPr/>
          </p:nvSpPr>
          <p:spPr bwMode="auto">
            <a:xfrm>
              <a:off x="1902866" y="838821"/>
              <a:ext cx="144000" cy="144000"/>
            </a:xfrm>
            <a:prstGeom prst="rect">
              <a:avLst/>
            </a:prstGeom>
            <a:solidFill>
              <a:srgbClr val="30B8D8">
                <a:alpha val="79999"/>
              </a:srgbClr>
            </a:solidFill>
            <a:ln w="12700">
              <a:solidFill>
                <a:schemeClr val="bg1"/>
              </a:solidFill>
              <a:miter lim="800000"/>
              <a:headEnd/>
              <a:tailEnd/>
            </a:ln>
          </p:spPr>
          <p:txBody>
            <a:bodyPr wrap="none" anchor="ctr"/>
            <a:lstStyle/>
            <a:p>
              <a:pPr algn="ctr" eaLnBrk="0" hangingPunct="0">
                <a:buClr>
                  <a:srgbClr val="FF0000"/>
                </a:buClr>
                <a:buSzPct val="70000"/>
              </a:pPr>
              <a:endParaRPr lang="zh-CN" altLang="en-US" sz="2222">
                <a:solidFill>
                  <a:schemeClr val="tx2"/>
                </a:solidFill>
                <a:ea typeface="方正兰亭黑_GBK" pitchFamily="2" charset="-122"/>
              </a:endParaRPr>
            </a:p>
          </p:txBody>
        </p:sp>
        <p:sp>
          <p:nvSpPr>
            <p:cNvPr id="26654" name="矩形 122"/>
            <p:cNvSpPr>
              <a:spLocks noChangeAspect="1"/>
            </p:cNvSpPr>
            <p:nvPr/>
          </p:nvSpPr>
          <p:spPr bwMode="auto">
            <a:xfrm>
              <a:off x="2735436" y="945501"/>
              <a:ext cx="144000" cy="144000"/>
            </a:xfrm>
            <a:prstGeom prst="rect">
              <a:avLst/>
            </a:prstGeom>
            <a:solidFill>
              <a:srgbClr val="30B8D8">
                <a:alpha val="79999"/>
              </a:srgbClr>
            </a:solidFill>
            <a:ln w="12700">
              <a:solidFill>
                <a:schemeClr val="bg1"/>
              </a:solidFill>
              <a:miter lim="800000"/>
              <a:headEnd/>
              <a:tailEnd/>
            </a:ln>
          </p:spPr>
          <p:txBody>
            <a:bodyPr wrap="none" anchor="ctr"/>
            <a:lstStyle/>
            <a:p>
              <a:pPr algn="ctr" eaLnBrk="0" hangingPunct="0">
                <a:buClr>
                  <a:srgbClr val="FF0000"/>
                </a:buClr>
                <a:buSzPct val="70000"/>
              </a:pPr>
              <a:endParaRPr lang="zh-CN" altLang="en-US" sz="2222">
                <a:solidFill>
                  <a:schemeClr val="tx2"/>
                </a:solidFill>
                <a:ea typeface="方正兰亭黑_GBK" pitchFamily="2" charset="-122"/>
              </a:endParaRPr>
            </a:p>
          </p:txBody>
        </p:sp>
        <p:sp>
          <p:nvSpPr>
            <p:cNvPr id="26655" name="矩形 123"/>
            <p:cNvSpPr>
              <a:spLocks noChangeAspect="1"/>
            </p:cNvSpPr>
            <p:nvPr/>
          </p:nvSpPr>
          <p:spPr bwMode="auto">
            <a:xfrm>
              <a:off x="3568520" y="2308087"/>
              <a:ext cx="142868" cy="142866"/>
            </a:xfrm>
            <a:prstGeom prst="rect">
              <a:avLst/>
            </a:prstGeom>
            <a:solidFill>
              <a:srgbClr val="046091"/>
            </a:solidFill>
            <a:ln w="12700">
              <a:solidFill>
                <a:schemeClr val="bg1"/>
              </a:solidFill>
              <a:miter lim="800000"/>
              <a:headEnd/>
              <a:tailEnd/>
            </a:ln>
          </p:spPr>
          <p:txBody>
            <a:bodyPr wrap="none" anchor="ctr"/>
            <a:lstStyle/>
            <a:p>
              <a:pPr algn="ctr" eaLnBrk="0" fontAlgn="ctr" hangingPunct="0">
                <a:buClr>
                  <a:srgbClr val="FF0000"/>
                </a:buClr>
                <a:buSzPct val="70000"/>
              </a:pPr>
              <a:endParaRPr lang="zh-CN" altLang="en-US" sz="2222">
                <a:solidFill>
                  <a:schemeClr val="tx2"/>
                </a:solidFill>
                <a:latin typeface="Calibri" pitchFamily="34" charset="0"/>
                <a:ea typeface="方正兰亭黑_GBK" pitchFamily="2" charset="-122"/>
              </a:endParaRPr>
            </a:p>
          </p:txBody>
        </p:sp>
        <p:sp>
          <p:nvSpPr>
            <p:cNvPr id="26656" name="矩形 124"/>
            <p:cNvSpPr>
              <a:spLocks noChangeAspect="1"/>
            </p:cNvSpPr>
            <p:nvPr/>
          </p:nvSpPr>
          <p:spPr bwMode="auto">
            <a:xfrm>
              <a:off x="5233724" y="2033467"/>
              <a:ext cx="142868" cy="144453"/>
            </a:xfrm>
            <a:prstGeom prst="rect">
              <a:avLst/>
            </a:prstGeom>
            <a:solidFill>
              <a:srgbClr val="046091"/>
            </a:solidFill>
            <a:ln w="12700">
              <a:solidFill>
                <a:schemeClr val="bg1"/>
              </a:solidFill>
              <a:miter lim="800000"/>
              <a:headEnd/>
              <a:tailEnd/>
            </a:ln>
          </p:spPr>
          <p:txBody>
            <a:bodyPr wrap="none" anchor="ctr"/>
            <a:lstStyle/>
            <a:p>
              <a:pPr algn="ctr" eaLnBrk="0" fontAlgn="ctr" hangingPunct="0">
                <a:buClr>
                  <a:srgbClr val="FF0000"/>
                </a:buClr>
                <a:buSzPct val="70000"/>
              </a:pPr>
              <a:endParaRPr lang="zh-CN" altLang="en-US" sz="2222">
                <a:solidFill>
                  <a:schemeClr val="tx2"/>
                </a:solidFill>
                <a:latin typeface="Calibri" pitchFamily="34" charset="0"/>
                <a:ea typeface="方正兰亭黑_GBK" pitchFamily="2" charset="-122"/>
              </a:endParaRPr>
            </a:p>
          </p:txBody>
        </p:sp>
        <p:sp>
          <p:nvSpPr>
            <p:cNvPr id="26657" name="矩形 125"/>
            <p:cNvSpPr>
              <a:spLocks noChangeAspect="1"/>
            </p:cNvSpPr>
            <p:nvPr/>
          </p:nvSpPr>
          <p:spPr bwMode="auto">
            <a:xfrm>
              <a:off x="6065532" y="2901777"/>
              <a:ext cx="144455" cy="144454"/>
            </a:xfrm>
            <a:prstGeom prst="rect">
              <a:avLst/>
            </a:prstGeom>
            <a:solidFill>
              <a:srgbClr val="046091"/>
            </a:solidFill>
            <a:ln w="12700">
              <a:solidFill>
                <a:schemeClr val="bg1"/>
              </a:solidFill>
              <a:miter lim="800000"/>
              <a:headEnd/>
              <a:tailEnd/>
            </a:ln>
          </p:spPr>
          <p:txBody>
            <a:bodyPr wrap="none" anchor="ctr"/>
            <a:lstStyle/>
            <a:p>
              <a:pPr algn="ctr" eaLnBrk="0" fontAlgn="ctr" hangingPunct="0">
                <a:buClr>
                  <a:srgbClr val="FF0000"/>
                </a:buClr>
                <a:buSzPct val="70000"/>
              </a:pPr>
              <a:endParaRPr lang="zh-CN" altLang="en-US" sz="2222">
                <a:solidFill>
                  <a:schemeClr val="tx2"/>
                </a:solidFill>
                <a:latin typeface="Calibri" pitchFamily="34" charset="0"/>
                <a:ea typeface="方正兰亭黑_GBK" pitchFamily="2" charset="-122"/>
              </a:endParaRPr>
            </a:p>
          </p:txBody>
        </p:sp>
        <p:sp>
          <p:nvSpPr>
            <p:cNvPr id="26658" name="TextBox 146"/>
            <p:cNvSpPr txBox="1">
              <a:spLocks noChangeArrowheads="1"/>
            </p:cNvSpPr>
            <p:nvPr/>
          </p:nvSpPr>
          <p:spPr bwMode="auto">
            <a:xfrm>
              <a:off x="3339932" y="2438254"/>
              <a:ext cx="619094" cy="298546"/>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文本</a:t>
              </a:r>
              <a:endParaRPr lang="en-US" altLang="zh-CN" sz="1556">
                <a:solidFill>
                  <a:srgbClr val="BCE8F2"/>
                </a:solidFill>
                <a:latin typeface="方正兰亭黑_GBK" pitchFamily="2" charset="-122"/>
                <a:ea typeface="方正兰亭黑_GBK" pitchFamily="2" charset="-122"/>
              </a:endParaRPr>
            </a:p>
          </p:txBody>
        </p:sp>
        <p:sp>
          <p:nvSpPr>
            <p:cNvPr id="26659" name="TextBox 146"/>
            <p:cNvSpPr txBox="1">
              <a:spLocks noChangeArrowheads="1"/>
            </p:cNvSpPr>
            <p:nvPr/>
          </p:nvSpPr>
          <p:spPr bwMode="auto">
            <a:xfrm>
              <a:off x="4165390" y="1917586"/>
              <a:ext cx="619094" cy="298546"/>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文本</a:t>
              </a:r>
              <a:endParaRPr lang="en-US" altLang="zh-CN" sz="1556">
                <a:solidFill>
                  <a:srgbClr val="BCE8F2"/>
                </a:solidFill>
                <a:latin typeface="方正兰亭黑_GBK" pitchFamily="2" charset="-122"/>
                <a:ea typeface="方正兰亭黑_GBK" pitchFamily="2" charset="-122"/>
              </a:endParaRPr>
            </a:p>
          </p:txBody>
        </p:sp>
        <p:sp>
          <p:nvSpPr>
            <p:cNvPr id="26660" name="TextBox 146"/>
            <p:cNvSpPr txBox="1">
              <a:spLocks noChangeArrowheads="1"/>
            </p:cNvSpPr>
            <p:nvPr/>
          </p:nvSpPr>
          <p:spPr bwMode="auto">
            <a:xfrm>
              <a:off x="5346431" y="1968383"/>
              <a:ext cx="619094" cy="298546"/>
            </a:xfrm>
            <a:prstGeom prst="rect">
              <a:avLst/>
            </a:prstGeom>
            <a:noFill/>
            <a:ln w="9525">
              <a:noFill/>
              <a:miter lim="800000"/>
              <a:headEnd/>
              <a:tailEnd/>
            </a:ln>
          </p:spPr>
          <p:txBody>
            <a:bodyPr>
              <a:spAutoFit/>
            </a:bodyPr>
            <a:lstStyle/>
            <a:p>
              <a:r>
                <a:rPr lang="zh-CN" altLang="en-US" sz="1556">
                  <a:solidFill>
                    <a:srgbClr val="BCE8F2"/>
                  </a:solidFill>
                  <a:latin typeface="方正兰亭黑_GBK" pitchFamily="2" charset="-122"/>
                  <a:ea typeface="方正兰亭黑_GBK" pitchFamily="2" charset="-122"/>
                </a:rPr>
                <a:t>文本</a:t>
              </a:r>
              <a:endParaRPr lang="en-US" altLang="zh-CN" sz="1556">
                <a:solidFill>
                  <a:srgbClr val="BCE8F2"/>
                </a:solidFill>
                <a:latin typeface="方正兰亭黑_GBK" pitchFamily="2" charset="-122"/>
                <a:ea typeface="方正兰亭黑_GBK" pitchFamily="2" charset="-122"/>
              </a:endParaRPr>
            </a:p>
          </p:txBody>
        </p:sp>
        <p:sp>
          <p:nvSpPr>
            <p:cNvPr id="26661" name="TextBox 146"/>
            <p:cNvSpPr txBox="1">
              <a:spLocks noChangeArrowheads="1"/>
            </p:cNvSpPr>
            <p:nvPr/>
          </p:nvSpPr>
          <p:spPr bwMode="auto">
            <a:xfrm>
              <a:off x="5829006" y="3009719"/>
              <a:ext cx="619094" cy="298546"/>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文本</a:t>
              </a:r>
              <a:endParaRPr lang="en-US" altLang="zh-CN" sz="1556">
                <a:solidFill>
                  <a:srgbClr val="BCE8F2"/>
                </a:solidFill>
                <a:latin typeface="方正兰亭黑_GBK" pitchFamily="2" charset="-122"/>
                <a:ea typeface="方正兰亭黑_GBK" pitchFamily="2" charset="-122"/>
              </a:endParaRPr>
            </a:p>
          </p:txBody>
        </p:sp>
        <p:sp>
          <p:nvSpPr>
            <p:cNvPr id="26662" name="TextBox 146"/>
            <p:cNvSpPr txBox="1">
              <a:spLocks noChangeArrowheads="1"/>
            </p:cNvSpPr>
            <p:nvPr/>
          </p:nvSpPr>
          <p:spPr bwMode="auto">
            <a:xfrm>
              <a:off x="2501900" y="673100"/>
              <a:ext cx="618800" cy="298546"/>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文本</a:t>
              </a:r>
              <a:endParaRPr lang="en-US" altLang="zh-CN" sz="1556">
                <a:solidFill>
                  <a:srgbClr val="BCE8F2"/>
                </a:solidFill>
                <a:latin typeface="方正兰亭黑_GBK" pitchFamily="2" charset="-122"/>
                <a:ea typeface="方正兰亭黑_GBK" pitchFamily="2" charset="-122"/>
              </a:endParaRPr>
            </a:p>
          </p:txBody>
        </p:sp>
        <p:sp>
          <p:nvSpPr>
            <p:cNvPr id="26663" name="TextBox 146"/>
            <p:cNvSpPr txBox="1">
              <a:spLocks noChangeArrowheads="1"/>
            </p:cNvSpPr>
            <p:nvPr/>
          </p:nvSpPr>
          <p:spPr bwMode="auto">
            <a:xfrm>
              <a:off x="1676400" y="573049"/>
              <a:ext cx="618800" cy="298546"/>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文本</a:t>
              </a:r>
              <a:endParaRPr lang="en-US" altLang="zh-CN" sz="1556">
                <a:solidFill>
                  <a:srgbClr val="BCE8F2"/>
                </a:solidFill>
                <a:latin typeface="方正兰亭黑_GBK" pitchFamily="2" charset="-122"/>
                <a:ea typeface="方正兰亭黑_GBK" pitchFamily="2" charset="-122"/>
              </a:endParaRPr>
            </a:p>
          </p:txBody>
        </p:sp>
        <p:sp>
          <p:nvSpPr>
            <p:cNvPr id="26664" name="TextBox 146"/>
            <p:cNvSpPr txBox="1">
              <a:spLocks noChangeArrowheads="1"/>
            </p:cNvSpPr>
            <p:nvPr/>
          </p:nvSpPr>
          <p:spPr bwMode="auto">
            <a:xfrm>
              <a:off x="838200" y="177801"/>
              <a:ext cx="618800" cy="298546"/>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文本</a:t>
              </a:r>
              <a:endParaRPr lang="en-US" altLang="zh-CN" sz="1556">
                <a:solidFill>
                  <a:srgbClr val="BCE8F2"/>
                </a:solidFill>
                <a:latin typeface="方正兰亭黑_GBK" pitchFamily="2" charset="-122"/>
                <a:ea typeface="方正兰亭黑_GBK" pitchFamily="2" charset="-122"/>
              </a:endParaRPr>
            </a:p>
          </p:txBody>
        </p:sp>
        <p:sp>
          <p:nvSpPr>
            <p:cNvPr id="26665" name="TextBox 146"/>
            <p:cNvSpPr txBox="1">
              <a:spLocks noChangeArrowheads="1"/>
            </p:cNvSpPr>
            <p:nvPr/>
          </p:nvSpPr>
          <p:spPr bwMode="auto">
            <a:xfrm>
              <a:off x="0" y="0"/>
              <a:ext cx="618800" cy="298546"/>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文本</a:t>
              </a:r>
              <a:endParaRPr lang="en-US" altLang="zh-CN" sz="1556">
                <a:solidFill>
                  <a:srgbClr val="BCE8F2"/>
                </a:solidFill>
                <a:latin typeface="方正兰亭黑_GBK" pitchFamily="2" charset="-122"/>
                <a:ea typeface="方正兰亭黑_GBK" pitchFamily="2"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11315"/>
                                        </p:tgtEl>
                                        <p:attrNameLst>
                                          <p:attrName>style.visibility</p:attrName>
                                        </p:attrNameLst>
                                      </p:cBhvr>
                                      <p:to>
                                        <p:strVal val="visible"/>
                                      </p:to>
                                    </p:set>
                                    <p:animEffect transition="in" filter="slide(fromBottom)">
                                      <p:cBhvr>
                                        <p:cTn id="13" dur="500"/>
                                        <p:tgtEl>
                                          <p:spTgt spid="11315"/>
                                        </p:tgtEl>
                                      </p:cBhvr>
                                    </p:animEffect>
                                  </p:childTnLst>
                                </p:cTn>
                              </p:par>
                            </p:childTnLst>
                          </p:cTn>
                        </p:par>
                        <p:par>
                          <p:cTn id="14" fill="hold" nodeType="afterGroup">
                            <p:stCondLst>
                              <p:cond delay="1500"/>
                            </p:stCondLst>
                            <p:childTnLst>
                              <p:par>
                                <p:cTn id="15" presetID="21" presetClass="entr" presetSubtype="1" fill="hold" nodeType="afterEffect">
                                  <p:stCondLst>
                                    <p:cond delay="0"/>
                                  </p:stCondLst>
                                  <p:childTnLst>
                                    <p:set>
                                      <p:cBhvr>
                                        <p:cTn id="16" dur="1" fill="hold">
                                          <p:stCondLst>
                                            <p:cond delay="0"/>
                                          </p:stCondLst>
                                        </p:cTn>
                                        <p:tgtEl>
                                          <p:spTgt spid="11267"/>
                                        </p:tgtEl>
                                        <p:attrNameLst>
                                          <p:attrName>style.visibility</p:attrName>
                                        </p:attrNameLst>
                                      </p:cBhvr>
                                      <p:to>
                                        <p:strVal val="visible"/>
                                      </p:to>
                                    </p:set>
                                    <p:animEffect transition="in" filter="wheel(1)">
                                      <p:cBhvr>
                                        <p:cTn id="17" dur="1000"/>
                                        <p:tgtEl>
                                          <p:spTgt spid="11267"/>
                                        </p:tgtEl>
                                      </p:cBhvr>
                                    </p:animEffect>
                                  </p:childTnLst>
                                </p:cTn>
                              </p:par>
                            </p:childTnLst>
                          </p:cTn>
                        </p:par>
                        <p:par>
                          <p:cTn id="18" fill="hold" nodeType="afterGroup">
                            <p:stCondLst>
                              <p:cond delay="2500"/>
                            </p:stCondLst>
                            <p:childTnLst>
                              <p:par>
                                <p:cTn id="19" presetID="10" presetClass="entr" presetSubtype="0" repeatCount="2000" fill="hold" nodeType="afterEffect">
                                  <p:stCondLst>
                                    <p:cond delay="0"/>
                                  </p:stCondLst>
                                  <p:childTnLst>
                                    <p:set>
                                      <p:cBhvr>
                                        <p:cTn id="20" dur="1" fill="hold">
                                          <p:stCondLst>
                                            <p:cond delay="0"/>
                                          </p:stCondLst>
                                        </p:cTn>
                                        <p:tgtEl>
                                          <p:spTgt spid="11267"/>
                                        </p:tgtEl>
                                        <p:attrNameLst>
                                          <p:attrName>style.visibility</p:attrName>
                                        </p:attrNameLst>
                                      </p:cBhvr>
                                      <p:to>
                                        <p:strVal val="visible"/>
                                      </p:to>
                                    </p:set>
                                    <p:animEffect transition="in" filter="fade">
                                      <p:cBhvr>
                                        <p:cTn id="21" dur="300"/>
                                        <p:tgtEl>
                                          <p:spTgt spid="11267"/>
                                        </p:tgtEl>
                                      </p:cBhvr>
                                    </p:animEffect>
                                  </p:childTnLst>
                                </p:cTn>
                              </p:par>
                            </p:childTnLst>
                          </p:cTn>
                        </p:par>
                        <p:par>
                          <p:cTn id="22" fill="hold" nodeType="afterGroup">
                            <p:stCondLst>
                              <p:cond delay="31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par>
                          <p:cTn id="26" fill="hold" nodeType="afterGroup">
                            <p:stCondLst>
                              <p:cond delay="3600"/>
                            </p:stCondLst>
                            <p:childTnLst>
                              <p:par>
                                <p:cTn id="27" presetID="2" presetClass="entr" presetSubtype="8" fill="hold" grpId="0" nodeType="afterEffect">
                                  <p:stCondLst>
                                    <p:cond delay="0"/>
                                  </p:stCondLst>
                                  <p:childTnLst>
                                    <p:set>
                                      <p:cBhvr>
                                        <p:cTn id="28" dur="1" fill="hold">
                                          <p:stCondLst>
                                            <p:cond delay="0"/>
                                          </p:stCondLst>
                                        </p:cTn>
                                        <p:tgtEl>
                                          <p:spTgt spid="9267"/>
                                        </p:tgtEl>
                                        <p:attrNameLst>
                                          <p:attrName>style.visibility</p:attrName>
                                        </p:attrNameLst>
                                      </p:cBhvr>
                                      <p:to>
                                        <p:strVal val="visible"/>
                                      </p:to>
                                    </p:set>
                                    <p:anim calcmode="lin" valueType="num">
                                      <p:cBhvr additive="base">
                                        <p:cTn id="29" dur="100" fill="hold"/>
                                        <p:tgtEl>
                                          <p:spTgt spid="9267"/>
                                        </p:tgtEl>
                                        <p:attrNameLst>
                                          <p:attrName>ppt_x</p:attrName>
                                        </p:attrNameLst>
                                      </p:cBhvr>
                                      <p:tavLst>
                                        <p:tav tm="0">
                                          <p:val>
                                            <p:strVal val="0-#ppt_w/2"/>
                                          </p:val>
                                        </p:tav>
                                        <p:tav tm="100000">
                                          <p:val>
                                            <p:strVal val="#ppt_x"/>
                                          </p:val>
                                        </p:tav>
                                      </p:tavLst>
                                    </p:anim>
                                    <p:anim calcmode="lin" valueType="num">
                                      <p:cBhvr additive="base">
                                        <p:cTn id="30" dur="100" fill="hold"/>
                                        <p:tgtEl>
                                          <p:spTgt spid="9267"/>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3700"/>
                            </p:stCondLst>
                            <p:childTnLst>
                              <p:par>
                                <p:cTn id="32" presetID="2" presetClass="entr" presetSubtype="8" fill="hold" grpId="0" nodeType="afterEffect">
                                  <p:stCondLst>
                                    <p:cond delay="0"/>
                                  </p:stCondLst>
                                  <p:childTnLst>
                                    <p:set>
                                      <p:cBhvr>
                                        <p:cTn id="33" dur="1" fill="hold">
                                          <p:stCondLst>
                                            <p:cond delay="0"/>
                                          </p:stCondLst>
                                        </p:cTn>
                                        <p:tgtEl>
                                          <p:spTgt spid="9268"/>
                                        </p:tgtEl>
                                        <p:attrNameLst>
                                          <p:attrName>style.visibility</p:attrName>
                                        </p:attrNameLst>
                                      </p:cBhvr>
                                      <p:to>
                                        <p:strVal val="visible"/>
                                      </p:to>
                                    </p:set>
                                    <p:anim calcmode="lin" valueType="num">
                                      <p:cBhvr additive="base">
                                        <p:cTn id="34" dur="100" fill="hold"/>
                                        <p:tgtEl>
                                          <p:spTgt spid="9268"/>
                                        </p:tgtEl>
                                        <p:attrNameLst>
                                          <p:attrName>ppt_x</p:attrName>
                                        </p:attrNameLst>
                                      </p:cBhvr>
                                      <p:tavLst>
                                        <p:tav tm="0">
                                          <p:val>
                                            <p:strVal val="0-#ppt_w/2"/>
                                          </p:val>
                                        </p:tav>
                                        <p:tav tm="100000">
                                          <p:val>
                                            <p:strVal val="#ppt_x"/>
                                          </p:val>
                                        </p:tav>
                                      </p:tavLst>
                                    </p:anim>
                                    <p:anim calcmode="lin" valueType="num">
                                      <p:cBhvr additive="base">
                                        <p:cTn id="35" dur="100" fill="hold"/>
                                        <p:tgtEl>
                                          <p:spTgt spid="9268"/>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3800"/>
                            </p:stCondLst>
                            <p:childTnLst>
                              <p:par>
                                <p:cTn id="37" presetID="2" presetClass="entr" presetSubtype="8" fill="hold" grpId="0" nodeType="afterEffect">
                                  <p:stCondLst>
                                    <p:cond delay="0"/>
                                  </p:stCondLst>
                                  <p:childTnLst>
                                    <p:set>
                                      <p:cBhvr>
                                        <p:cTn id="38" dur="1" fill="hold">
                                          <p:stCondLst>
                                            <p:cond delay="0"/>
                                          </p:stCondLst>
                                        </p:cTn>
                                        <p:tgtEl>
                                          <p:spTgt spid="9269"/>
                                        </p:tgtEl>
                                        <p:attrNameLst>
                                          <p:attrName>style.visibility</p:attrName>
                                        </p:attrNameLst>
                                      </p:cBhvr>
                                      <p:to>
                                        <p:strVal val="visible"/>
                                      </p:to>
                                    </p:set>
                                    <p:anim calcmode="lin" valueType="num">
                                      <p:cBhvr additive="base">
                                        <p:cTn id="39" dur="100" fill="hold"/>
                                        <p:tgtEl>
                                          <p:spTgt spid="9269"/>
                                        </p:tgtEl>
                                        <p:attrNameLst>
                                          <p:attrName>ppt_x</p:attrName>
                                        </p:attrNameLst>
                                      </p:cBhvr>
                                      <p:tavLst>
                                        <p:tav tm="0">
                                          <p:val>
                                            <p:strVal val="0-#ppt_w/2"/>
                                          </p:val>
                                        </p:tav>
                                        <p:tav tm="100000">
                                          <p:val>
                                            <p:strVal val="#ppt_x"/>
                                          </p:val>
                                        </p:tav>
                                      </p:tavLst>
                                    </p:anim>
                                    <p:anim calcmode="lin" valueType="num">
                                      <p:cBhvr additive="base">
                                        <p:cTn id="40" dur="100" fill="hold"/>
                                        <p:tgtEl>
                                          <p:spTgt spid="9269"/>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3900"/>
                            </p:stCondLst>
                            <p:childTnLst>
                              <p:par>
                                <p:cTn id="42" presetID="2" presetClass="entr" presetSubtype="8" fill="hold" grpId="0" nodeType="afterEffect">
                                  <p:stCondLst>
                                    <p:cond delay="0"/>
                                  </p:stCondLst>
                                  <p:childTnLst>
                                    <p:set>
                                      <p:cBhvr>
                                        <p:cTn id="43" dur="1" fill="hold">
                                          <p:stCondLst>
                                            <p:cond delay="0"/>
                                          </p:stCondLst>
                                        </p:cTn>
                                        <p:tgtEl>
                                          <p:spTgt spid="9270"/>
                                        </p:tgtEl>
                                        <p:attrNameLst>
                                          <p:attrName>style.visibility</p:attrName>
                                        </p:attrNameLst>
                                      </p:cBhvr>
                                      <p:to>
                                        <p:strVal val="visible"/>
                                      </p:to>
                                    </p:set>
                                    <p:anim calcmode="lin" valueType="num">
                                      <p:cBhvr additive="base">
                                        <p:cTn id="44" dur="100" fill="hold"/>
                                        <p:tgtEl>
                                          <p:spTgt spid="9270"/>
                                        </p:tgtEl>
                                        <p:attrNameLst>
                                          <p:attrName>ppt_x</p:attrName>
                                        </p:attrNameLst>
                                      </p:cBhvr>
                                      <p:tavLst>
                                        <p:tav tm="0">
                                          <p:val>
                                            <p:strVal val="0-#ppt_w/2"/>
                                          </p:val>
                                        </p:tav>
                                        <p:tav tm="100000">
                                          <p:val>
                                            <p:strVal val="#ppt_x"/>
                                          </p:val>
                                        </p:tav>
                                      </p:tavLst>
                                    </p:anim>
                                    <p:anim calcmode="lin" valueType="num">
                                      <p:cBhvr additive="base">
                                        <p:cTn id="45" dur="100" fill="hold"/>
                                        <p:tgtEl>
                                          <p:spTgt spid="9270"/>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4000"/>
                            </p:stCondLst>
                            <p:childTnLst>
                              <p:par>
                                <p:cTn id="47" presetID="2" presetClass="entr" presetSubtype="8" fill="hold" grpId="0" nodeType="afterEffect">
                                  <p:stCondLst>
                                    <p:cond delay="0"/>
                                  </p:stCondLst>
                                  <p:childTnLst>
                                    <p:set>
                                      <p:cBhvr>
                                        <p:cTn id="48" dur="1" fill="hold">
                                          <p:stCondLst>
                                            <p:cond delay="0"/>
                                          </p:stCondLst>
                                        </p:cTn>
                                        <p:tgtEl>
                                          <p:spTgt spid="9271"/>
                                        </p:tgtEl>
                                        <p:attrNameLst>
                                          <p:attrName>style.visibility</p:attrName>
                                        </p:attrNameLst>
                                      </p:cBhvr>
                                      <p:to>
                                        <p:strVal val="visible"/>
                                      </p:to>
                                    </p:set>
                                    <p:anim calcmode="lin" valueType="num">
                                      <p:cBhvr additive="base">
                                        <p:cTn id="49" dur="100" fill="hold"/>
                                        <p:tgtEl>
                                          <p:spTgt spid="9271"/>
                                        </p:tgtEl>
                                        <p:attrNameLst>
                                          <p:attrName>ppt_x</p:attrName>
                                        </p:attrNameLst>
                                      </p:cBhvr>
                                      <p:tavLst>
                                        <p:tav tm="0">
                                          <p:val>
                                            <p:strVal val="0-#ppt_w/2"/>
                                          </p:val>
                                        </p:tav>
                                        <p:tav tm="100000">
                                          <p:val>
                                            <p:strVal val="#ppt_x"/>
                                          </p:val>
                                        </p:tav>
                                      </p:tavLst>
                                    </p:anim>
                                    <p:anim calcmode="lin" valueType="num">
                                      <p:cBhvr additive="base">
                                        <p:cTn id="50" dur="100" fill="hold"/>
                                        <p:tgtEl>
                                          <p:spTgt spid="9271"/>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4100"/>
                            </p:stCondLst>
                            <p:childTnLst>
                              <p:par>
                                <p:cTn id="52" presetID="2" presetClass="entr" presetSubtype="8" fill="hold" grpId="0" nodeType="afterEffect">
                                  <p:stCondLst>
                                    <p:cond delay="0"/>
                                  </p:stCondLst>
                                  <p:childTnLst>
                                    <p:set>
                                      <p:cBhvr>
                                        <p:cTn id="53" dur="1" fill="hold">
                                          <p:stCondLst>
                                            <p:cond delay="0"/>
                                          </p:stCondLst>
                                        </p:cTn>
                                        <p:tgtEl>
                                          <p:spTgt spid="9272"/>
                                        </p:tgtEl>
                                        <p:attrNameLst>
                                          <p:attrName>style.visibility</p:attrName>
                                        </p:attrNameLst>
                                      </p:cBhvr>
                                      <p:to>
                                        <p:strVal val="visible"/>
                                      </p:to>
                                    </p:set>
                                    <p:anim calcmode="lin" valueType="num">
                                      <p:cBhvr additive="base">
                                        <p:cTn id="54" dur="100" fill="hold"/>
                                        <p:tgtEl>
                                          <p:spTgt spid="9272"/>
                                        </p:tgtEl>
                                        <p:attrNameLst>
                                          <p:attrName>ppt_x</p:attrName>
                                        </p:attrNameLst>
                                      </p:cBhvr>
                                      <p:tavLst>
                                        <p:tav tm="0">
                                          <p:val>
                                            <p:strVal val="0-#ppt_w/2"/>
                                          </p:val>
                                        </p:tav>
                                        <p:tav tm="100000">
                                          <p:val>
                                            <p:strVal val="#ppt_x"/>
                                          </p:val>
                                        </p:tav>
                                      </p:tavLst>
                                    </p:anim>
                                    <p:anim calcmode="lin" valueType="num">
                                      <p:cBhvr additive="base">
                                        <p:cTn id="55" dur="100" fill="hold"/>
                                        <p:tgtEl>
                                          <p:spTgt spid="9272"/>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4200"/>
                            </p:stCondLst>
                            <p:childTnLst>
                              <p:par>
                                <p:cTn id="57" presetID="2" presetClass="entr" presetSubtype="8" fill="hold" grpId="0" nodeType="afterEffect">
                                  <p:stCondLst>
                                    <p:cond delay="0"/>
                                  </p:stCondLst>
                                  <p:childTnLst>
                                    <p:set>
                                      <p:cBhvr>
                                        <p:cTn id="58" dur="1" fill="hold">
                                          <p:stCondLst>
                                            <p:cond delay="0"/>
                                          </p:stCondLst>
                                        </p:cTn>
                                        <p:tgtEl>
                                          <p:spTgt spid="9273"/>
                                        </p:tgtEl>
                                        <p:attrNameLst>
                                          <p:attrName>style.visibility</p:attrName>
                                        </p:attrNameLst>
                                      </p:cBhvr>
                                      <p:to>
                                        <p:strVal val="visible"/>
                                      </p:to>
                                    </p:set>
                                    <p:anim calcmode="lin" valueType="num">
                                      <p:cBhvr additive="base">
                                        <p:cTn id="59" dur="100" fill="hold"/>
                                        <p:tgtEl>
                                          <p:spTgt spid="9273"/>
                                        </p:tgtEl>
                                        <p:attrNameLst>
                                          <p:attrName>ppt_x</p:attrName>
                                        </p:attrNameLst>
                                      </p:cBhvr>
                                      <p:tavLst>
                                        <p:tav tm="0">
                                          <p:val>
                                            <p:strVal val="0-#ppt_w/2"/>
                                          </p:val>
                                        </p:tav>
                                        <p:tav tm="100000">
                                          <p:val>
                                            <p:strVal val="#ppt_x"/>
                                          </p:val>
                                        </p:tav>
                                      </p:tavLst>
                                    </p:anim>
                                    <p:anim calcmode="lin" valueType="num">
                                      <p:cBhvr additive="base">
                                        <p:cTn id="60" dur="100" fill="hold"/>
                                        <p:tgtEl>
                                          <p:spTgt spid="9273"/>
                                        </p:tgtEl>
                                        <p:attrNameLst>
                                          <p:attrName>ppt_y</p:attrName>
                                        </p:attrNameLst>
                                      </p:cBhvr>
                                      <p:tavLst>
                                        <p:tav tm="0">
                                          <p:val>
                                            <p:strVal val="#ppt_y"/>
                                          </p:val>
                                        </p:tav>
                                        <p:tav tm="100000">
                                          <p:val>
                                            <p:strVal val="#ppt_y"/>
                                          </p:val>
                                        </p:tav>
                                      </p:tavLst>
                                    </p:anim>
                                  </p:childTnLst>
                                </p:cTn>
                              </p:par>
                            </p:childTnLst>
                          </p:cTn>
                        </p:par>
                        <p:par>
                          <p:cTn id="61" fill="hold" nodeType="afterGroup">
                            <p:stCondLst>
                              <p:cond delay="4300"/>
                            </p:stCondLst>
                            <p:childTnLst>
                              <p:par>
                                <p:cTn id="62" presetID="2" presetClass="entr" presetSubtype="8" fill="hold" grpId="0" nodeType="afterEffect">
                                  <p:stCondLst>
                                    <p:cond delay="0"/>
                                  </p:stCondLst>
                                  <p:childTnLst>
                                    <p:set>
                                      <p:cBhvr>
                                        <p:cTn id="63" dur="1" fill="hold">
                                          <p:stCondLst>
                                            <p:cond delay="0"/>
                                          </p:stCondLst>
                                        </p:cTn>
                                        <p:tgtEl>
                                          <p:spTgt spid="9274"/>
                                        </p:tgtEl>
                                        <p:attrNameLst>
                                          <p:attrName>style.visibility</p:attrName>
                                        </p:attrNameLst>
                                      </p:cBhvr>
                                      <p:to>
                                        <p:strVal val="visible"/>
                                      </p:to>
                                    </p:set>
                                    <p:anim calcmode="lin" valueType="num">
                                      <p:cBhvr additive="base">
                                        <p:cTn id="64" dur="100" fill="hold"/>
                                        <p:tgtEl>
                                          <p:spTgt spid="9274"/>
                                        </p:tgtEl>
                                        <p:attrNameLst>
                                          <p:attrName>ppt_x</p:attrName>
                                        </p:attrNameLst>
                                      </p:cBhvr>
                                      <p:tavLst>
                                        <p:tav tm="0">
                                          <p:val>
                                            <p:strVal val="0-#ppt_w/2"/>
                                          </p:val>
                                        </p:tav>
                                        <p:tav tm="100000">
                                          <p:val>
                                            <p:strVal val="#ppt_x"/>
                                          </p:val>
                                        </p:tav>
                                      </p:tavLst>
                                    </p:anim>
                                    <p:anim calcmode="lin" valueType="num">
                                      <p:cBhvr additive="base">
                                        <p:cTn id="65" dur="100" fill="hold"/>
                                        <p:tgtEl>
                                          <p:spTgt spid="9274"/>
                                        </p:tgtEl>
                                        <p:attrNameLst>
                                          <p:attrName>ppt_y</p:attrName>
                                        </p:attrNameLst>
                                      </p:cBhvr>
                                      <p:tavLst>
                                        <p:tav tm="0">
                                          <p:val>
                                            <p:strVal val="#ppt_y"/>
                                          </p:val>
                                        </p:tav>
                                        <p:tav tm="100000">
                                          <p:val>
                                            <p:strVal val="#ppt_y"/>
                                          </p:val>
                                        </p:tav>
                                      </p:tavLst>
                                    </p:anim>
                                  </p:childTnLst>
                                </p:cTn>
                              </p:par>
                            </p:childTnLst>
                          </p:cTn>
                        </p:par>
                        <p:par>
                          <p:cTn id="66" fill="hold" nodeType="afterGroup">
                            <p:stCondLst>
                              <p:cond delay="4400"/>
                            </p:stCondLst>
                            <p:childTnLst>
                              <p:par>
                                <p:cTn id="67" presetID="2" presetClass="entr" presetSubtype="8" fill="hold" grpId="0" nodeType="afterEffect">
                                  <p:stCondLst>
                                    <p:cond delay="0"/>
                                  </p:stCondLst>
                                  <p:childTnLst>
                                    <p:set>
                                      <p:cBhvr>
                                        <p:cTn id="68" dur="1" fill="hold">
                                          <p:stCondLst>
                                            <p:cond delay="0"/>
                                          </p:stCondLst>
                                        </p:cTn>
                                        <p:tgtEl>
                                          <p:spTgt spid="9275"/>
                                        </p:tgtEl>
                                        <p:attrNameLst>
                                          <p:attrName>style.visibility</p:attrName>
                                        </p:attrNameLst>
                                      </p:cBhvr>
                                      <p:to>
                                        <p:strVal val="visible"/>
                                      </p:to>
                                    </p:set>
                                    <p:anim calcmode="lin" valueType="num">
                                      <p:cBhvr additive="base">
                                        <p:cTn id="69" dur="100" fill="hold"/>
                                        <p:tgtEl>
                                          <p:spTgt spid="9275"/>
                                        </p:tgtEl>
                                        <p:attrNameLst>
                                          <p:attrName>ppt_x</p:attrName>
                                        </p:attrNameLst>
                                      </p:cBhvr>
                                      <p:tavLst>
                                        <p:tav tm="0">
                                          <p:val>
                                            <p:strVal val="0-#ppt_w/2"/>
                                          </p:val>
                                        </p:tav>
                                        <p:tav tm="100000">
                                          <p:val>
                                            <p:strVal val="#ppt_x"/>
                                          </p:val>
                                        </p:tav>
                                      </p:tavLst>
                                    </p:anim>
                                    <p:anim calcmode="lin" valueType="num">
                                      <p:cBhvr additive="base">
                                        <p:cTn id="70" dur="100" fill="hold"/>
                                        <p:tgtEl>
                                          <p:spTgt spid="9275"/>
                                        </p:tgtEl>
                                        <p:attrNameLst>
                                          <p:attrName>ppt_y</p:attrName>
                                        </p:attrNameLst>
                                      </p:cBhvr>
                                      <p:tavLst>
                                        <p:tav tm="0">
                                          <p:val>
                                            <p:strVal val="#ppt_y"/>
                                          </p:val>
                                        </p:tav>
                                        <p:tav tm="100000">
                                          <p:val>
                                            <p:strVal val="#ppt_y"/>
                                          </p:val>
                                        </p:tav>
                                      </p:tavLst>
                                    </p:anim>
                                  </p:childTnLst>
                                </p:cTn>
                              </p:par>
                            </p:childTnLst>
                          </p:cTn>
                        </p:par>
                        <p:par>
                          <p:cTn id="71" fill="hold" nodeType="afterGroup">
                            <p:stCondLst>
                              <p:cond delay="4500"/>
                            </p:stCondLst>
                            <p:childTnLst>
                              <p:par>
                                <p:cTn id="72" presetID="2" presetClass="entr" presetSubtype="8" fill="hold" grpId="0" nodeType="afterEffect">
                                  <p:stCondLst>
                                    <p:cond delay="0"/>
                                  </p:stCondLst>
                                  <p:childTnLst>
                                    <p:set>
                                      <p:cBhvr>
                                        <p:cTn id="73" dur="1" fill="hold">
                                          <p:stCondLst>
                                            <p:cond delay="0"/>
                                          </p:stCondLst>
                                        </p:cTn>
                                        <p:tgtEl>
                                          <p:spTgt spid="9276"/>
                                        </p:tgtEl>
                                        <p:attrNameLst>
                                          <p:attrName>style.visibility</p:attrName>
                                        </p:attrNameLst>
                                      </p:cBhvr>
                                      <p:to>
                                        <p:strVal val="visible"/>
                                      </p:to>
                                    </p:set>
                                    <p:anim calcmode="lin" valueType="num">
                                      <p:cBhvr additive="base">
                                        <p:cTn id="74" dur="100" fill="hold"/>
                                        <p:tgtEl>
                                          <p:spTgt spid="9276"/>
                                        </p:tgtEl>
                                        <p:attrNameLst>
                                          <p:attrName>ppt_x</p:attrName>
                                        </p:attrNameLst>
                                      </p:cBhvr>
                                      <p:tavLst>
                                        <p:tav tm="0">
                                          <p:val>
                                            <p:strVal val="0-#ppt_w/2"/>
                                          </p:val>
                                        </p:tav>
                                        <p:tav tm="100000">
                                          <p:val>
                                            <p:strVal val="#ppt_x"/>
                                          </p:val>
                                        </p:tav>
                                      </p:tavLst>
                                    </p:anim>
                                    <p:anim calcmode="lin" valueType="num">
                                      <p:cBhvr additive="base">
                                        <p:cTn id="75" dur="100" fill="hold"/>
                                        <p:tgtEl>
                                          <p:spTgt spid="9276"/>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4600"/>
                            </p:stCondLst>
                            <p:childTnLst>
                              <p:par>
                                <p:cTn id="77" presetID="2" presetClass="entr" presetSubtype="8" fill="hold" grpId="0" nodeType="afterEffect">
                                  <p:stCondLst>
                                    <p:cond delay="0"/>
                                  </p:stCondLst>
                                  <p:childTnLst>
                                    <p:set>
                                      <p:cBhvr>
                                        <p:cTn id="78" dur="1" fill="hold">
                                          <p:stCondLst>
                                            <p:cond delay="0"/>
                                          </p:stCondLst>
                                        </p:cTn>
                                        <p:tgtEl>
                                          <p:spTgt spid="9277"/>
                                        </p:tgtEl>
                                        <p:attrNameLst>
                                          <p:attrName>style.visibility</p:attrName>
                                        </p:attrNameLst>
                                      </p:cBhvr>
                                      <p:to>
                                        <p:strVal val="visible"/>
                                      </p:to>
                                    </p:set>
                                    <p:anim calcmode="lin" valueType="num">
                                      <p:cBhvr additive="base">
                                        <p:cTn id="79" dur="100" fill="hold"/>
                                        <p:tgtEl>
                                          <p:spTgt spid="9277"/>
                                        </p:tgtEl>
                                        <p:attrNameLst>
                                          <p:attrName>ppt_x</p:attrName>
                                        </p:attrNameLst>
                                      </p:cBhvr>
                                      <p:tavLst>
                                        <p:tav tm="0">
                                          <p:val>
                                            <p:strVal val="0-#ppt_w/2"/>
                                          </p:val>
                                        </p:tav>
                                        <p:tav tm="100000">
                                          <p:val>
                                            <p:strVal val="#ppt_x"/>
                                          </p:val>
                                        </p:tav>
                                      </p:tavLst>
                                    </p:anim>
                                    <p:anim calcmode="lin" valueType="num">
                                      <p:cBhvr additive="base">
                                        <p:cTn id="80" dur="100" fill="hold"/>
                                        <p:tgtEl>
                                          <p:spTgt spid="9277"/>
                                        </p:tgtEl>
                                        <p:attrNameLst>
                                          <p:attrName>ppt_y</p:attrName>
                                        </p:attrNameLst>
                                      </p:cBhvr>
                                      <p:tavLst>
                                        <p:tav tm="0">
                                          <p:val>
                                            <p:strVal val="#ppt_y"/>
                                          </p:val>
                                        </p:tav>
                                        <p:tav tm="100000">
                                          <p:val>
                                            <p:strVal val="#ppt_y"/>
                                          </p:val>
                                        </p:tav>
                                      </p:tavLst>
                                    </p:anim>
                                  </p:childTnLst>
                                </p:cTn>
                              </p:par>
                            </p:childTnLst>
                          </p:cTn>
                        </p:par>
                        <p:par>
                          <p:cTn id="81" fill="hold" nodeType="afterGroup">
                            <p:stCondLst>
                              <p:cond delay="4700"/>
                            </p:stCondLst>
                            <p:childTnLst>
                              <p:par>
                                <p:cTn id="82" presetID="2" presetClass="entr" presetSubtype="8" fill="hold" grpId="0" nodeType="afterEffect">
                                  <p:stCondLst>
                                    <p:cond delay="0"/>
                                  </p:stCondLst>
                                  <p:childTnLst>
                                    <p:set>
                                      <p:cBhvr>
                                        <p:cTn id="83" dur="1" fill="hold">
                                          <p:stCondLst>
                                            <p:cond delay="0"/>
                                          </p:stCondLst>
                                        </p:cTn>
                                        <p:tgtEl>
                                          <p:spTgt spid="9278"/>
                                        </p:tgtEl>
                                        <p:attrNameLst>
                                          <p:attrName>style.visibility</p:attrName>
                                        </p:attrNameLst>
                                      </p:cBhvr>
                                      <p:to>
                                        <p:strVal val="visible"/>
                                      </p:to>
                                    </p:set>
                                    <p:anim calcmode="lin" valueType="num">
                                      <p:cBhvr additive="base">
                                        <p:cTn id="84" dur="100" fill="hold"/>
                                        <p:tgtEl>
                                          <p:spTgt spid="9278"/>
                                        </p:tgtEl>
                                        <p:attrNameLst>
                                          <p:attrName>ppt_x</p:attrName>
                                        </p:attrNameLst>
                                      </p:cBhvr>
                                      <p:tavLst>
                                        <p:tav tm="0">
                                          <p:val>
                                            <p:strVal val="0-#ppt_w/2"/>
                                          </p:val>
                                        </p:tav>
                                        <p:tav tm="100000">
                                          <p:val>
                                            <p:strVal val="#ppt_x"/>
                                          </p:val>
                                        </p:tav>
                                      </p:tavLst>
                                    </p:anim>
                                    <p:anim calcmode="lin" valueType="num">
                                      <p:cBhvr additive="base">
                                        <p:cTn id="85" dur="100" fill="hold"/>
                                        <p:tgtEl>
                                          <p:spTgt spid="9278"/>
                                        </p:tgtEl>
                                        <p:attrNameLst>
                                          <p:attrName>ppt_y</p:attrName>
                                        </p:attrNameLst>
                                      </p:cBhvr>
                                      <p:tavLst>
                                        <p:tav tm="0">
                                          <p:val>
                                            <p:strVal val="#ppt_y"/>
                                          </p:val>
                                        </p:tav>
                                        <p:tav tm="100000">
                                          <p:val>
                                            <p:strVal val="#ppt_y"/>
                                          </p:val>
                                        </p:tav>
                                      </p:tavLst>
                                    </p:anim>
                                  </p:childTnLst>
                                </p:cTn>
                              </p:par>
                            </p:childTnLst>
                          </p:cTn>
                        </p:par>
                        <p:par>
                          <p:cTn id="86" fill="hold" nodeType="afterGroup">
                            <p:stCondLst>
                              <p:cond delay="4800"/>
                            </p:stCondLst>
                            <p:childTnLst>
                              <p:par>
                                <p:cTn id="87" presetID="2" presetClass="entr" presetSubtype="8" fill="hold" grpId="0" nodeType="afterEffect">
                                  <p:stCondLst>
                                    <p:cond delay="0"/>
                                  </p:stCondLst>
                                  <p:childTnLst>
                                    <p:set>
                                      <p:cBhvr>
                                        <p:cTn id="88" dur="1" fill="hold">
                                          <p:stCondLst>
                                            <p:cond delay="0"/>
                                          </p:stCondLst>
                                        </p:cTn>
                                        <p:tgtEl>
                                          <p:spTgt spid="9279"/>
                                        </p:tgtEl>
                                        <p:attrNameLst>
                                          <p:attrName>style.visibility</p:attrName>
                                        </p:attrNameLst>
                                      </p:cBhvr>
                                      <p:to>
                                        <p:strVal val="visible"/>
                                      </p:to>
                                    </p:set>
                                    <p:anim calcmode="lin" valueType="num">
                                      <p:cBhvr additive="base">
                                        <p:cTn id="89" dur="100" fill="hold"/>
                                        <p:tgtEl>
                                          <p:spTgt spid="9279"/>
                                        </p:tgtEl>
                                        <p:attrNameLst>
                                          <p:attrName>ppt_x</p:attrName>
                                        </p:attrNameLst>
                                      </p:cBhvr>
                                      <p:tavLst>
                                        <p:tav tm="0">
                                          <p:val>
                                            <p:strVal val="0-#ppt_w/2"/>
                                          </p:val>
                                        </p:tav>
                                        <p:tav tm="100000">
                                          <p:val>
                                            <p:strVal val="#ppt_x"/>
                                          </p:val>
                                        </p:tav>
                                      </p:tavLst>
                                    </p:anim>
                                    <p:anim calcmode="lin" valueType="num">
                                      <p:cBhvr additive="base">
                                        <p:cTn id="90" dur="100" fill="hold"/>
                                        <p:tgtEl>
                                          <p:spTgt spid="9279"/>
                                        </p:tgtEl>
                                        <p:attrNameLst>
                                          <p:attrName>ppt_y</p:attrName>
                                        </p:attrNameLst>
                                      </p:cBhvr>
                                      <p:tavLst>
                                        <p:tav tm="0">
                                          <p:val>
                                            <p:strVal val="#ppt_y"/>
                                          </p:val>
                                        </p:tav>
                                        <p:tav tm="100000">
                                          <p:val>
                                            <p:strVal val="#ppt_y"/>
                                          </p:val>
                                        </p:tav>
                                      </p:tavLst>
                                    </p:anim>
                                  </p:childTnLst>
                                </p:cTn>
                              </p:par>
                            </p:childTnLst>
                          </p:cTn>
                        </p:par>
                        <p:par>
                          <p:cTn id="91" fill="hold" nodeType="afterGroup">
                            <p:stCondLst>
                              <p:cond delay="4900"/>
                            </p:stCondLst>
                            <p:childTnLst>
                              <p:par>
                                <p:cTn id="92" presetID="22" presetClass="entr" presetSubtype="8" fill="hold" nodeType="afterEffect">
                                  <p:stCondLst>
                                    <p:cond delay="0"/>
                                  </p:stCondLst>
                                  <p:childTnLst>
                                    <p:set>
                                      <p:cBhvr>
                                        <p:cTn id="93" dur="1" fill="hold">
                                          <p:stCondLst>
                                            <p:cond delay="0"/>
                                          </p:stCondLst>
                                        </p:cTn>
                                        <p:tgtEl>
                                          <p:spTgt spid="9223"/>
                                        </p:tgtEl>
                                        <p:attrNameLst>
                                          <p:attrName>style.visibility</p:attrName>
                                        </p:attrNameLst>
                                      </p:cBhvr>
                                      <p:to>
                                        <p:strVal val="visible"/>
                                      </p:to>
                                    </p:set>
                                    <p:animEffect transition="in" filter="wipe(left)">
                                      <p:cBhvr>
                                        <p:cTn id="94" dur="500"/>
                                        <p:tgtEl>
                                          <p:spTgt spid="9223"/>
                                        </p:tgtEl>
                                      </p:cBhvr>
                                    </p:animEffect>
                                  </p:childTnLst>
                                </p:cTn>
                              </p:par>
                            </p:childTnLst>
                          </p:cTn>
                        </p:par>
                        <p:par>
                          <p:cTn id="95" fill="hold" nodeType="afterGroup">
                            <p:stCondLst>
                              <p:cond delay="5400"/>
                            </p:stCondLst>
                            <p:childTnLst>
                              <p:par>
                                <p:cTn id="96" presetID="42" presetClass="entr" presetSubtype="0" fill="hold" nodeType="afterEffect">
                                  <p:stCondLst>
                                    <p:cond delay="0"/>
                                  </p:stCondLst>
                                  <p:childTnLst>
                                    <p:set>
                                      <p:cBhvr>
                                        <p:cTn id="97" dur="1" fill="hold">
                                          <p:stCondLst>
                                            <p:cond delay="0"/>
                                          </p:stCondLst>
                                        </p:cTn>
                                        <p:tgtEl>
                                          <p:spTgt spid="9220"/>
                                        </p:tgtEl>
                                        <p:attrNameLst>
                                          <p:attrName>style.visibility</p:attrName>
                                        </p:attrNameLst>
                                      </p:cBhvr>
                                      <p:to>
                                        <p:strVal val="visible"/>
                                      </p:to>
                                    </p:set>
                                    <p:animEffect transition="in" filter="fade">
                                      <p:cBhvr>
                                        <p:cTn id="98" dur="1000"/>
                                        <p:tgtEl>
                                          <p:spTgt spid="9220"/>
                                        </p:tgtEl>
                                      </p:cBhvr>
                                    </p:animEffect>
                                    <p:anim calcmode="lin" valueType="num">
                                      <p:cBhvr>
                                        <p:cTn id="99" dur="1000" fill="hold"/>
                                        <p:tgtEl>
                                          <p:spTgt spid="9220"/>
                                        </p:tgtEl>
                                        <p:attrNameLst>
                                          <p:attrName>ppt_x</p:attrName>
                                        </p:attrNameLst>
                                      </p:cBhvr>
                                      <p:tavLst>
                                        <p:tav tm="0">
                                          <p:val>
                                            <p:strVal val="#ppt_x"/>
                                          </p:val>
                                        </p:tav>
                                        <p:tav tm="100000">
                                          <p:val>
                                            <p:strVal val="#ppt_x"/>
                                          </p:val>
                                        </p:tav>
                                      </p:tavLst>
                                    </p:anim>
                                    <p:anim calcmode="lin" valueType="num">
                                      <p:cBhvr>
                                        <p:cTn id="100" dur="1000" fill="hold"/>
                                        <p:tgtEl>
                                          <p:spTgt spid="9220"/>
                                        </p:tgtEl>
                                        <p:attrNameLst>
                                          <p:attrName>ppt_y</p:attrName>
                                        </p:attrNameLst>
                                      </p:cBhvr>
                                      <p:tavLst>
                                        <p:tav tm="0">
                                          <p:val>
                                            <p:strVal val="#ppt_y+.1"/>
                                          </p:val>
                                        </p:tav>
                                        <p:tav tm="100000">
                                          <p:val>
                                            <p:strVal val="#ppt_y"/>
                                          </p:val>
                                        </p:tav>
                                      </p:tavLst>
                                    </p:anim>
                                  </p:childTnLst>
                                </p:cTn>
                              </p:par>
                            </p:childTnLst>
                          </p:cTn>
                        </p:par>
                        <p:par>
                          <p:cTn id="101" fill="hold" nodeType="afterGroup">
                            <p:stCondLst>
                              <p:cond delay="6400"/>
                            </p:stCondLst>
                            <p:childTnLst>
                              <p:par>
                                <p:cTn id="102" presetID="22" presetClass="entr" presetSubtype="8" fill="hold" nodeType="afterEffect">
                                  <p:stCondLst>
                                    <p:cond delay="0"/>
                                  </p:stCondLst>
                                  <p:childTnLst>
                                    <p:set>
                                      <p:cBhvr>
                                        <p:cTn id="103" dur="1" fill="hold">
                                          <p:stCondLst>
                                            <p:cond delay="0"/>
                                          </p:stCondLst>
                                        </p:cTn>
                                        <p:tgtEl>
                                          <p:spTgt spid="11317"/>
                                        </p:tgtEl>
                                        <p:attrNameLst>
                                          <p:attrName>style.visibility</p:attrName>
                                        </p:attrNameLst>
                                      </p:cBhvr>
                                      <p:to>
                                        <p:strVal val="visible"/>
                                      </p:to>
                                    </p:set>
                                    <p:animEffect transition="in" filter="wipe(left)">
                                      <p:cBhvr>
                                        <p:cTn id="104" dur="3000"/>
                                        <p:tgtEl>
                                          <p:spTgt spid="11317"/>
                                        </p:tgtEl>
                                      </p:cBhvr>
                                    </p:animEffect>
                                  </p:childTnLst>
                                </p:cTn>
                              </p:par>
                            </p:childTnLst>
                          </p:cTn>
                        </p:par>
                        <p:par>
                          <p:cTn id="105" fill="hold" nodeType="afterGroup">
                            <p:stCondLst>
                              <p:cond delay="9400"/>
                            </p:stCondLst>
                            <p:childTnLst>
                              <p:par>
                                <p:cTn id="106" presetID="2" presetClass="entr" presetSubtype="8" fill="hold" grpId="0" nodeType="afterEffect">
                                  <p:stCondLst>
                                    <p:cond delay="0"/>
                                  </p:stCondLst>
                                  <p:childTnLst>
                                    <p:set>
                                      <p:cBhvr>
                                        <p:cTn id="107" dur="1" fill="hold">
                                          <p:stCondLst>
                                            <p:cond delay="0"/>
                                          </p:stCondLst>
                                        </p:cTn>
                                        <p:tgtEl>
                                          <p:spTgt spid="11316"/>
                                        </p:tgtEl>
                                        <p:attrNameLst>
                                          <p:attrName>style.visibility</p:attrName>
                                        </p:attrNameLst>
                                      </p:cBhvr>
                                      <p:to>
                                        <p:strVal val="visible"/>
                                      </p:to>
                                    </p:set>
                                    <p:anim calcmode="lin" valueType="num">
                                      <p:cBhvr additive="base">
                                        <p:cTn id="108" dur="500" fill="hold"/>
                                        <p:tgtEl>
                                          <p:spTgt spid="11316"/>
                                        </p:tgtEl>
                                        <p:attrNameLst>
                                          <p:attrName>ppt_x</p:attrName>
                                        </p:attrNameLst>
                                      </p:cBhvr>
                                      <p:tavLst>
                                        <p:tav tm="0">
                                          <p:val>
                                            <p:strVal val="0-#ppt_w/2"/>
                                          </p:val>
                                        </p:tav>
                                        <p:tav tm="100000">
                                          <p:val>
                                            <p:strVal val="#ppt_x"/>
                                          </p:val>
                                        </p:tav>
                                      </p:tavLst>
                                    </p:anim>
                                    <p:anim calcmode="lin" valueType="num">
                                      <p:cBhvr additive="base">
                                        <p:cTn id="109" dur="500" fill="hold"/>
                                        <p:tgtEl>
                                          <p:spTgt spid="113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 grpId="0"/>
      <p:bldP spid="9268" grpId="0"/>
      <p:bldP spid="9269" grpId="0"/>
      <p:bldP spid="9270" grpId="0"/>
      <p:bldP spid="9271" grpId="0"/>
      <p:bldP spid="9272" grpId="0"/>
      <p:bldP spid="9273" grpId="0"/>
      <p:bldP spid="9274" grpId="0"/>
      <p:bldP spid="9275" grpId="0"/>
      <p:bldP spid="9276" grpId="0"/>
      <p:bldP spid="9277" grpId="0"/>
      <p:bldP spid="9278" grpId="0"/>
      <p:bldP spid="9279" grpId="0"/>
      <p:bldP spid="11315" grpId="0" autoUpdateAnimBg="0"/>
      <p:bldP spid="1131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3"/>
          <p:cNvSpPr txBox="1">
            <a:spLocks noChangeArrowheads="1"/>
          </p:cNvSpPr>
          <p:nvPr/>
        </p:nvSpPr>
        <p:spPr bwMode="auto">
          <a:xfrm>
            <a:off x="2966801" y="143"/>
            <a:ext cx="4307417" cy="666786"/>
          </a:xfrm>
          <a:prstGeom prst="rect">
            <a:avLst/>
          </a:prstGeom>
          <a:noFill/>
          <a:ln>
            <a:noFill/>
          </a:ln>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lnSpc>
                <a:spcPct val="120000"/>
              </a:lnSpc>
              <a:spcBef>
                <a:spcPct val="50000"/>
              </a:spcBef>
              <a:buFontTx/>
              <a:buNone/>
              <a:defRPr/>
            </a:pPr>
            <a:r>
              <a:rPr lang="zh-CN" altLang="en-US" sz="3111" dirty="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rPr>
              <a:t>单击此处添加标题</a:t>
            </a:r>
          </a:p>
        </p:txBody>
      </p:sp>
      <p:grpSp>
        <p:nvGrpSpPr>
          <p:cNvPr id="9219" name="Group 3"/>
          <p:cNvGrpSpPr>
            <a:grpSpLocks/>
          </p:cNvGrpSpPr>
          <p:nvPr/>
        </p:nvGrpSpPr>
        <p:grpSpPr bwMode="auto">
          <a:xfrm>
            <a:off x="1133474" y="937291"/>
            <a:ext cx="1151819" cy="1151819"/>
            <a:chOff x="0" y="0"/>
            <a:chExt cx="1036800" cy="1036800"/>
          </a:xfrm>
          <a:effectLst>
            <a:glow rad="88900">
              <a:schemeClr val="accent1">
                <a:satMod val="175000"/>
                <a:alpha val="30000"/>
              </a:schemeClr>
            </a:glow>
          </a:effectLst>
        </p:grpSpPr>
        <p:sp>
          <p:nvSpPr>
            <p:cNvPr id="7215" name="空心弧 43"/>
            <p:cNvSpPr>
              <a:spLocks noChangeAspect="1"/>
            </p:cNvSpPr>
            <p:nvPr/>
          </p:nvSpPr>
          <p:spPr bwMode="auto">
            <a:xfrm>
              <a:off x="0" y="0"/>
              <a:ext cx="1036800" cy="1036800"/>
            </a:xfrm>
            <a:custGeom>
              <a:avLst/>
              <a:gdLst>
                <a:gd name="T0" fmla="*/ 1036799 w 1036800"/>
                <a:gd name="T1" fmla="*/ 519147 h 1036800"/>
                <a:gd name="T2" fmla="*/ 1036799 w 1036800"/>
                <a:gd name="T3" fmla="*/ 519147 h 1036800"/>
                <a:gd name="T4" fmla="*/ 518400 w 1036800"/>
                <a:gd name="T5" fmla="*/ 1036800 h 1036800"/>
                <a:gd name="T6" fmla="*/ 0 w 1036800"/>
                <a:gd name="T7" fmla="*/ 518400 h 1036800"/>
                <a:gd name="T8" fmla="*/ 518206 w 1036800"/>
                <a:gd name="T9" fmla="*/ 0 h 1036800"/>
                <a:gd name="T10" fmla="*/ 518304 w 1036800"/>
                <a:gd name="T11" fmla="*/ 261066 h 1036800"/>
                <a:gd name="T12" fmla="*/ 518304 w 1036800"/>
                <a:gd name="T13" fmla="*/ 261066 h 1036800"/>
                <a:gd name="T14" fmla="*/ 261066 w 1036800"/>
                <a:gd name="T15" fmla="*/ 518399 h 1036800"/>
                <a:gd name="T16" fmla="*/ 518400 w 1036800"/>
                <a:gd name="T17" fmla="*/ 775734 h 1036800"/>
                <a:gd name="T18" fmla="*/ 775733 w 1036800"/>
                <a:gd name="T19" fmla="*/ 518770 h 10368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6800"/>
                <a:gd name="T31" fmla="*/ 0 h 1036800"/>
                <a:gd name="T32" fmla="*/ 1036799 w 1036800"/>
                <a:gd name="T33" fmla="*/ 1036800 h 10368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6800" h="1036800">
                  <a:moveTo>
                    <a:pt x="1036799" y="519147"/>
                  </a:moveTo>
                  <a:lnTo>
                    <a:pt x="1036799" y="519147"/>
                  </a:lnTo>
                  <a:cubicBezTo>
                    <a:pt x="1036387" y="805159"/>
                    <a:pt x="804412" y="1036799"/>
                    <a:pt x="518400" y="1036800"/>
                  </a:cubicBezTo>
                  <a:cubicBezTo>
                    <a:pt x="232095" y="1036800"/>
                    <a:pt x="0" y="804704"/>
                    <a:pt x="0" y="518400"/>
                  </a:cubicBezTo>
                  <a:cubicBezTo>
                    <a:pt x="-1" y="232171"/>
                    <a:pt x="231977" y="107"/>
                    <a:pt x="518206" y="0"/>
                  </a:cubicBezTo>
                  <a:lnTo>
                    <a:pt x="518304" y="261066"/>
                  </a:lnTo>
                  <a:cubicBezTo>
                    <a:pt x="376219" y="261119"/>
                    <a:pt x="261066" y="376315"/>
                    <a:pt x="261066" y="518399"/>
                  </a:cubicBezTo>
                  <a:cubicBezTo>
                    <a:pt x="261066" y="660521"/>
                    <a:pt x="376278" y="775734"/>
                    <a:pt x="518400" y="775734"/>
                  </a:cubicBezTo>
                  <a:cubicBezTo>
                    <a:pt x="660376" y="775734"/>
                    <a:pt x="775529" y="660747"/>
                    <a:pt x="775733" y="518770"/>
                  </a:cubicBezTo>
                  <a:lnTo>
                    <a:pt x="1036799" y="519147"/>
                  </a:lnTo>
                  <a:close/>
                </a:path>
              </a:pathLst>
            </a:custGeom>
            <a:solidFill>
              <a:srgbClr val="30B8D8">
                <a:alpha val="79999"/>
              </a:srgbClr>
            </a:solidFill>
            <a:ln w="25400" cmpd="sng">
              <a:noFill/>
              <a:round/>
              <a:headEnd/>
              <a:tailEnd/>
            </a:ln>
          </p:spPr>
          <p:txBody>
            <a:bodyPr wrap="none" anchor="ctr"/>
            <a:lstStyle/>
            <a:p>
              <a:pPr>
                <a:defRPr/>
              </a:pPr>
              <a:endParaRPr lang="zh-CN" altLang="en-US">
                <a:ea typeface="宋体" pitchFamily="2" charset="-122"/>
              </a:endParaRPr>
            </a:p>
          </p:txBody>
        </p:sp>
        <p:sp>
          <p:nvSpPr>
            <p:cNvPr id="7216" name="空心弧 44"/>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1036799 w 1036800"/>
                <a:gd name="T7" fmla="*/ 518400 h 1036800"/>
                <a:gd name="T8" fmla="*/ 777600 w 1036800"/>
                <a:gd name="T9" fmla="*/ 518400 h 1036800"/>
                <a:gd name="T10" fmla="*/ 777600 w 1036800"/>
                <a:gd name="T11" fmla="*/ 518400 h 1036800"/>
                <a:gd name="T12" fmla="*/ 519017 w 1036800"/>
                <a:gd name="T13" fmla="*/ 259200 h 1036800"/>
                <a:gd name="T14" fmla="*/ 0 60000 65536"/>
                <a:gd name="T15" fmla="*/ 0 60000 65536"/>
                <a:gd name="T16" fmla="*/ 0 60000 65536"/>
                <a:gd name="T17" fmla="*/ 0 60000 65536"/>
                <a:gd name="T18" fmla="*/ 0 60000 65536"/>
                <a:gd name="T19" fmla="*/ 0 60000 65536"/>
                <a:gd name="T20" fmla="*/ 0 60000 65536"/>
                <a:gd name="T21" fmla="*/ 519018 w 1036800"/>
                <a:gd name="T22" fmla="*/ 1 h 1036800"/>
                <a:gd name="T23" fmla="*/ 1036800 w 1036800"/>
                <a:gd name="T24" fmla="*/ 518400 h 1036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6800" h="1036800">
                  <a:moveTo>
                    <a:pt x="519636" y="1"/>
                  </a:moveTo>
                  <a:lnTo>
                    <a:pt x="519635" y="1"/>
                  </a:lnTo>
                  <a:cubicBezTo>
                    <a:pt x="805457" y="682"/>
                    <a:pt x="1036800" y="232578"/>
                    <a:pt x="1036800" y="518400"/>
                  </a:cubicBezTo>
                  <a:cubicBezTo>
                    <a:pt x="1036800" y="518400"/>
                    <a:pt x="1036799" y="518400"/>
                    <a:pt x="1036799" y="518400"/>
                  </a:cubicBezTo>
                  <a:lnTo>
                    <a:pt x="777600" y="518400"/>
                  </a:lnTo>
                  <a:cubicBezTo>
                    <a:pt x="777600" y="375488"/>
                    <a:pt x="661927" y="259540"/>
                    <a:pt x="519017" y="259200"/>
                  </a:cubicBezTo>
                  <a:lnTo>
                    <a:pt x="519636" y="1"/>
                  </a:lnTo>
                  <a:close/>
                </a:path>
              </a:pathLst>
            </a:custGeom>
            <a:solidFill>
              <a:srgbClr val="1E8FB2">
                <a:alpha val="79999"/>
              </a:srgbClr>
            </a:solidFill>
            <a:ln w="25400" cmpd="sng">
              <a:noFill/>
              <a:round/>
              <a:headEnd/>
              <a:tailEnd/>
            </a:ln>
          </p:spPr>
          <p:txBody>
            <a:bodyPr wrap="none" anchor="ctr"/>
            <a:lstStyle/>
            <a:p>
              <a:pPr>
                <a:defRPr/>
              </a:pPr>
              <a:endParaRPr lang="zh-CN" altLang="en-US">
                <a:ea typeface="宋体" pitchFamily="2" charset="-122"/>
              </a:endParaRPr>
            </a:p>
          </p:txBody>
        </p:sp>
        <p:sp>
          <p:nvSpPr>
            <p:cNvPr id="7217" name="Rectangle 13"/>
            <p:cNvSpPr>
              <a:spLocks noChangeArrowheads="1"/>
            </p:cNvSpPr>
            <p:nvPr/>
          </p:nvSpPr>
          <p:spPr bwMode="auto">
            <a:xfrm>
              <a:off x="231811" y="350892"/>
              <a:ext cx="643038" cy="390919"/>
            </a:xfrm>
            <a:prstGeom prst="rect">
              <a:avLst/>
            </a:prstGeom>
            <a:noFill/>
            <a:ln w="9525">
              <a:noFill/>
              <a:miter lim="800000"/>
              <a:headEnd/>
              <a:tailEnd/>
            </a:ln>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222" dirty="0">
                  <a:solidFill>
                    <a:schemeClr val="bg1"/>
                  </a:solidFill>
                  <a:latin typeface="方正兰亭黑_GBK" panose="02000000000000000000" pitchFamily="2" charset="-122"/>
                  <a:ea typeface="方正兰亭黑_GBK" panose="02000000000000000000" pitchFamily="2" charset="-122"/>
                </a:rPr>
                <a:t>1.</a:t>
              </a:r>
              <a:endParaRPr lang="zh-CN" altLang="en-US" sz="2222" dirty="0">
                <a:solidFill>
                  <a:schemeClr val="bg1"/>
                </a:solidFill>
                <a:latin typeface="方正兰亭黑_GBK" panose="02000000000000000000" pitchFamily="2" charset="-122"/>
                <a:ea typeface="方正兰亭黑_GBK" panose="02000000000000000000" pitchFamily="2" charset="-122"/>
              </a:endParaRPr>
            </a:p>
          </p:txBody>
        </p:sp>
      </p:grpSp>
      <p:grpSp>
        <p:nvGrpSpPr>
          <p:cNvPr id="9223" name="Group 7"/>
          <p:cNvGrpSpPr>
            <a:grpSpLocks/>
          </p:cNvGrpSpPr>
          <p:nvPr/>
        </p:nvGrpSpPr>
        <p:grpSpPr bwMode="auto">
          <a:xfrm>
            <a:off x="3358951" y="937291"/>
            <a:ext cx="1151819" cy="1151819"/>
            <a:chOff x="0" y="0"/>
            <a:chExt cx="1036800" cy="1036800"/>
          </a:xfrm>
          <a:effectLst>
            <a:glow rad="88900">
              <a:schemeClr val="accent1">
                <a:satMod val="175000"/>
                <a:alpha val="30000"/>
              </a:schemeClr>
            </a:glow>
          </a:effectLst>
        </p:grpSpPr>
        <p:sp>
          <p:nvSpPr>
            <p:cNvPr id="7212" name="空心弧 45"/>
            <p:cNvSpPr>
              <a:spLocks noChangeAspect="1"/>
            </p:cNvSpPr>
            <p:nvPr/>
          </p:nvSpPr>
          <p:spPr bwMode="auto">
            <a:xfrm>
              <a:off x="0" y="0"/>
              <a:ext cx="1036800" cy="1036800"/>
            </a:xfrm>
            <a:custGeom>
              <a:avLst/>
              <a:gdLst>
                <a:gd name="T0" fmla="*/ 517906 w 1036800"/>
                <a:gd name="T1" fmla="*/ 1036800 h 1036800"/>
                <a:gd name="T2" fmla="*/ 517906 w 1036800"/>
                <a:gd name="T3" fmla="*/ 1036799 h 1036800"/>
                <a:gd name="T4" fmla="*/ 0 w 1036800"/>
                <a:gd name="T5" fmla="*/ 518400 h 1036800"/>
                <a:gd name="T6" fmla="*/ 518206 w 1036800"/>
                <a:gd name="T7" fmla="*/ 0 h 1036800"/>
                <a:gd name="T8" fmla="*/ 518304 w 1036800"/>
                <a:gd name="T9" fmla="*/ 261066 h 1036800"/>
                <a:gd name="T10" fmla="*/ 518304 w 1036800"/>
                <a:gd name="T11" fmla="*/ 261066 h 1036800"/>
                <a:gd name="T12" fmla="*/ 261066 w 1036800"/>
                <a:gd name="T13" fmla="*/ 518399 h 1036800"/>
                <a:gd name="T14" fmla="*/ 518155 w 1036800"/>
                <a:gd name="T15" fmla="*/ 775733 h 1036800"/>
                <a:gd name="T16" fmla="*/ 0 60000 65536"/>
                <a:gd name="T17" fmla="*/ 0 60000 65536"/>
                <a:gd name="T18" fmla="*/ 0 60000 65536"/>
                <a:gd name="T19" fmla="*/ 0 60000 65536"/>
                <a:gd name="T20" fmla="*/ 0 60000 65536"/>
                <a:gd name="T21" fmla="*/ 0 60000 65536"/>
                <a:gd name="T22" fmla="*/ 0 60000 65536"/>
                <a:gd name="T23" fmla="*/ 0 60000 65536"/>
                <a:gd name="T24" fmla="*/ 0 w 1036800"/>
                <a:gd name="T25" fmla="*/ 0 h 1036800"/>
                <a:gd name="T26" fmla="*/ 518304 w 1036800"/>
                <a:gd name="T27" fmla="*/ 1036800 h 1036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6800" h="1036800">
                  <a:moveTo>
                    <a:pt x="517906" y="1036800"/>
                  </a:moveTo>
                  <a:lnTo>
                    <a:pt x="517906" y="1036799"/>
                  </a:lnTo>
                  <a:cubicBezTo>
                    <a:pt x="231794" y="1036527"/>
                    <a:pt x="0" y="804511"/>
                    <a:pt x="0" y="518400"/>
                  </a:cubicBezTo>
                  <a:cubicBezTo>
                    <a:pt x="-1" y="232171"/>
                    <a:pt x="231977" y="107"/>
                    <a:pt x="518206" y="0"/>
                  </a:cubicBezTo>
                  <a:lnTo>
                    <a:pt x="518304" y="261066"/>
                  </a:lnTo>
                  <a:cubicBezTo>
                    <a:pt x="376219" y="261119"/>
                    <a:pt x="261066" y="376315"/>
                    <a:pt x="261066" y="518399"/>
                  </a:cubicBezTo>
                  <a:cubicBezTo>
                    <a:pt x="261065" y="660425"/>
                    <a:pt x="376129" y="775598"/>
                    <a:pt x="518155" y="775733"/>
                  </a:cubicBezTo>
                  <a:lnTo>
                    <a:pt x="517906" y="1036800"/>
                  </a:lnTo>
                  <a:close/>
                </a:path>
              </a:pathLst>
            </a:custGeom>
            <a:solidFill>
              <a:srgbClr val="30B8D8">
                <a:alpha val="79999"/>
              </a:srgbClr>
            </a:solidFill>
            <a:ln w="25400" cmpd="sng">
              <a:noFill/>
              <a:round/>
              <a:headEnd/>
              <a:tailEnd/>
            </a:ln>
          </p:spPr>
          <p:txBody>
            <a:bodyPr wrap="none" anchor="ctr"/>
            <a:lstStyle/>
            <a:p>
              <a:pPr>
                <a:defRPr/>
              </a:pPr>
              <a:endParaRPr lang="zh-CN" altLang="en-US">
                <a:ea typeface="宋体" pitchFamily="2" charset="-122"/>
              </a:endParaRPr>
            </a:p>
          </p:txBody>
        </p:sp>
        <p:sp>
          <p:nvSpPr>
            <p:cNvPr id="7213" name="空心弧 46"/>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520185 w 1036800"/>
                <a:gd name="T7" fmla="*/ 1036796 h 1036800"/>
                <a:gd name="T8" fmla="*/ 519282 w 1036800"/>
                <a:gd name="T9" fmla="*/ 774436 h 1036800"/>
                <a:gd name="T10" fmla="*/ 519282 w 1036800"/>
                <a:gd name="T11" fmla="*/ 774436 h 1036800"/>
                <a:gd name="T12" fmla="*/ 774438 w 1036800"/>
                <a:gd name="T13" fmla="*/ 518400 h 1036800"/>
                <a:gd name="T14" fmla="*/ 519009 w 1036800"/>
                <a:gd name="T15" fmla="*/ 262362 h 1036800"/>
                <a:gd name="T16" fmla="*/ 0 60000 65536"/>
                <a:gd name="T17" fmla="*/ 0 60000 65536"/>
                <a:gd name="T18" fmla="*/ 0 60000 65536"/>
                <a:gd name="T19" fmla="*/ 0 60000 65536"/>
                <a:gd name="T20" fmla="*/ 0 60000 65536"/>
                <a:gd name="T21" fmla="*/ 0 60000 65536"/>
                <a:gd name="T22" fmla="*/ 0 60000 65536"/>
                <a:gd name="T23" fmla="*/ 0 60000 65536"/>
                <a:gd name="T24" fmla="*/ 519010 w 1036800"/>
                <a:gd name="T25" fmla="*/ 1 h 1036800"/>
                <a:gd name="T26" fmla="*/ 1036800 w 1036800"/>
                <a:gd name="T27" fmla="*/ 1036797 h 1036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6800" h="1036800">
                  <a:moveTo>
                    <a:pt x="519636" y="1"/>
                  </a:moveTo>
                  <a:lnTo>
                    <a:pt x="519635" y="1"/>
                  </a:lnTo>
                  <a:cubicBezTo>
                    <a:pt x="805457" y="682"/>
                    <a:pt x="1036800" y="232578"/>
                    <a:pt x="1036800" y="518400"/>
                  </a:cubicBezTo>
                  <a:cubicBezTo>
                    <a:pt x="1036800" y="804007"/>
                    <a:pt x="805790" y="1035813"/>
                    <a:pt x="520185" y="1036796"/>
                  </a:cubicBezTo>
                  <a:lnTo>
                    <a:pt x="519282" y="774436"/>
                  </a:lnTo>
                  <a:cubicBezTo>
                    <a:pt x="660342" y="773950"/>
                    <a:pt x="774438" y="659461"/>
                    <a:pt x="774438" y="518400"/>
                  </a:cubicBezTo>
                  <a:cubicBezTo>
                    <a:pt x="774438" y="377232"/>
                    <a:pt x="660177" y="262699"/>
                    <a:pt x="519009" y="262362"/>
                  </a:cubicBezTo>
                  <a:lnTo>
                    <a:pt x="519636" y="1"/>
                  </a:lnTo>
                  <a:close/>
                </a:path>
              </a:pathLst>
            </a:custGeom>
            <a:solidFill>
              <a:srgbClr val="1E8FB2">
                <a:alpha val="79999"/>
              </a:srgbClr>
            </a:solidFill>
            <a:ln w="25400" cmpd="sng">
              <a:noFill/>
              <a:round/>
              <a:headEnd/>
              <a:tailEnd/>
            </a:ln>
          </p:spPr>
          <p:txBody>
            <a:bodyPr wrap="none" anchor="ctr"/>
            <a:lstStyle/>
            <a:p>
              <a:pPr>
                <a:defRPr/>
              </a:pPr>
              <a:endParaRPr lang="zh-CN" altLang="en-US">
                <a:ea typeface="宋体" pitchFamily="2" charset="-122"/>
              </a:endParaRPr>
            </a:p>
          </p:txBody>
        </p:sp>
        <p:sp>
          <p:nvSpPr>
            <p:cNvPr id="7214" name="Rectangle 13"/>
            <p:cNvSpPr>
              <a:spLocks noChangeArrowheads="1"/>
            </p:cNvSpPr>
            <p:nvPr/>
          </p:nvSpPr>
          <p:spPr bwMode="auto">
            <a:xfrm>
              <a:off x="231811" y="350892"/>
              <a:ext cx="643038" cy="390919"/>
            </a:xfrm>
            <a:prstGeom prst="rect">
              <a:avLst/>
            </a:prstGeom>
            <a:noFill/>
            <a:ln>
              <a:noFill/>
            </a:ln>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222" dirty="0">
                  <a:solidFill>
                    <a:schemeClr val="bg1"/>
                  </a:solidFill>
                  <a:latin typeface="方正兰亭黑_GBK" panose="02000000000000000000" pitchFamily="2" charset="-122"/>
                  <a:ea typeface="方正兰亭黑_GBK" panose="02000000000000000000" pitchFamily="2" charset="-122"/>
                </a:rPr>
                <a:t>2.</a:t>
              </a:r>
              <a:endParaRPr lang="zh-CN" altLang="en-US" sz="2222" dirty="0">
                <a:solidFill>
                  <a:schemeClr val="bg1"/>
                </a:solidFill>
                <a:latin typeface="方正兰亭黑_GBK" panose="02000000000000000000" pitchFamily="2" charset="-122"/>
                <a:ea typeface="方正兰亭黑_GBK" panose="02000000000000000000" pitchFamily="2" charset="-122"/>
              </a:endParaRPr>
            </a:p>
          </p:txBody>
        </p:sp>
      </p:grpSp>
      <p:grpSp>
        <p:nvGrpSpPr>
          <p:cNvPr id="9227" name="Group 11"/>
          <p:cNvGrpSpPr>
            <a:grpSpLocks/>
          </p:cNvGrpSpPr>
          <p:nvPr/>
        </p:nvGrpSpPr>
        <p:grpSpPr bwMode="auto">
          <a:xfrm>
            <a:off x="5597453" y="937291"/>
            <a:ext cx="1151820" cy="1151819"/>
            <a:chOff x="0" y="0"/>
            <a:chExt cx="1036800" cy="1036800"/>
          </a:xfrm>
          <a:effectLst>
            <a:glow rad="88900">
              <a:schemeClr val="accent1">
                <a:satMod val="175000"/>
                <a:alpha val="30000"/>
              </a:schemeClr>
            </a:glow>
          </a:effectLst>
        </p:grpSpPr>
        <p:sp>
          <p:nvSpPr>
            <p:cNvPr id="7209" name="空心弧 47"/>
            <p:cNvSpPr>
              <a:spLocks noChangeAspect="1"/>
            </p:cNvSpPr>
            <p:nvPr/>
          </p:nvSpPr>
          <p:spPr bwMode="auto">
            <a:xfrm>
              <a:off x="0" y="0"/>
              <a:ext cx="1036800" cy="1036800"/>
            </a:xfrm>
            <a:custGeom>
              <a:avLst/>
              <a:gdLst>
                <a:gd name="T0" fmla="*/ 1 w 1036800"/>
                <a:gd name="T1" fmla="*/ 519500 h 1036800"/>
                <a:gd name="T2" fmla="*/ 1 w 1036800"/>
                <a:gd name="T3" fmla="*/ 519499 h 1036800"/>
                <a:gd name="T4" fmla="*/ 0 w 1036800"/>
                <a:gd name="T5" fmla="*/ 518400 h 1036800"/>
                <a:gd name="T6" fmla="*/ 518206 w 1036800"/>
                <a:gd name="T7" fmla="*/ 0 h 1036800"/>
                <a:gd name="T8" fmla="*/ 518304 w 1036800"/>
                <a:gd name="T9" fmla="*/ 261066 h 1036800"/>
                <a:gd name="T10" fmla="*/ 518304 w 1036800"/>
                <a:gd name="T11" fmla="*/ 261066 h 1036800"/>
                <a:gd name="T12" fmla="*/ 261066 w 1036800"/>
                <a:gd name="T13" fmla="*/ 518399 h 1036800"/>
                <a:gd name="T14" fmla="*/ 261066 w 1036800"/>
                <a:gd name="T15" fmla="*/ 518946 h 1036800"/>
                <a:gd name="T16" fmla="*/ 0 60000 65536"/>
                <a:gd name="T17" fmla="*/ 0 60000 65536"/>
                <a:gd name="T18" fmla="*/ 0 60000 65536"/>
                <a:gd name="T19" fmla="*/ 0 60000 65536"/>
                <a:gd name="T20" fmla="*/ 0 60000 65536"/>
                <a:gd name="T21" fmla="*/ 0 60000 65536"/>
                <a:gd name="T22" fmla="*/ 0 60000 65536"/>
                <a:gd name="T23" fmla="*/ 0 60000 65536"/>
                <a:gd name="T24" fmla="*/ 0 w 1036800"/>
                <a:gd name="T25" fmla="*/ 0 h 1036800"/>
                <a:gd name="T26" fmla="*/ 518304 w 1036800"/>
                <a:gd name="T27" fmla="*/ 519500 h 1036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6800" h="1036800">
                  <a:moveTo>
                    <a:pt x="1" y="519500"/>
                  </a:moveTo>
                  <a:lnTo>
                    <a:pt x="1" y="519499"/>
                  </a:lnTo>
                  <a:cubicBezTo>
                    <a:pt x="0" y="519133"/>
                    <a:pt x="0" y="518766"/>
                    <a:pt x="0" y="518400"/>
                  </a:cubicBezTo>
                  <a:cubicBezTo>
                    <a:pt x="-1" y="232171"/>
                    <a:pt x="231977" y="107"/>
                    <a:pt x="518206" y="0"/>
                  </a:cubicBezTo>
                  <a:lnTo>
                    <a:pt x="518304" y="261066"/>
                  </a:lnTo>
                  <a:cubicBezTo>
                    <a:pt x="376219" y="261119"/>
                    <a:pt x="261066" y="376315"/>
                    <a:pt x="261066" y="518399"/>
                  </a:cubicBezTo>
                  <a:cubicBezTo>
                    <a:pt x="261065" y="518582"/>
                    <a:pt x="261066" y="518764"/>
                    <a:pt x="261066" y="518946"/>
                  </a:cubicBezTo>
                  <a:lnTo>
                    <a:pt x="1" y="519500"/>
                  </a:lnTo>
                  <a:close/>
                </a:path>
              </a:pathLst>
            </a:custGeom>
            <a:solidFill>
              <a:srgbClr val="30B8D8">
                <a:alpha val="79999"/>
              </a:srgbClr>
            </a:solidFill>
            <a:ln w="25400" cmpd="sng">
              <a:noFill/>
              <a:round/>
              <a:headEnd/>
              <a:tailEnd/>
            </a:ln>
          </p:spPr>
          <p:txBody>
            <a:bodyPr wrap="none" anchor="ctr"/>
            <a:lstStyle/>
            <a:p>
              <a:pPr>
                <a:defRPr/>
              </a:pPr>
              <a:endParaRPr lang="zh-CN" altLang="en-US">
                <a:ea typeface="宋体" pitchFamily="2" charset="-122"/>
              </a:endParaRPr>
            </a:p>
          </p:txBody>
        </p:sp>
        <p:sp>
          <p:nvSpPr>
            <p:cNvPr id="7210" name="空心弧 48"/>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518400 w 1036800"/>
                <a:gd name="T7" fmla="*/ 1036800 h 1036800"/>
                <a:gd name="T8" fmla="*/ 0 w 1036800"/>
                <a:gd name="T9" fmla="*/ 518400 h 1036800"/>
                <a:gd name="T10" fmla="*/ 0 w 1036800"/>
                <a:gd name="T11" fmla="*/ 518398 h 1036800"/>
                <a:gd name="T12" fmla="*/ 260963 w 1036800"/>
                <a:gd name="T13" fmla="*/ 518400 h 1036800"/>
                <a:gd name="T14" fmla="*/ 260963 w 1036800"/>
                <a:gd name="T15" fmla="*/ 518400 h 1036800"/>
                <a:gd name="T16" fmla="*/ 518399 w 1036800"/>
                <a:gd name="T17" fmla="*/ 775837 h 1036800"/>
                <a:gd name="T18" fmla="*/ 775837 w 1036800"/>
                <a:gd name="T19" fmla="*/ 518400 h 1036800"/>
                <a:gd name="T20" fmla="*/ 519013 w 1036800"/>
                <a:gd name="T21" fmla="*/ 260963 h 1036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6800"/>
                <a:gd name="T34" fmla="*/ 1 h 1036800"/>
                <a:gd name="T35" fmla="*/ 1036800 w 1036800"/>
                <a:gd name="T36" fmla="*/ 1036800 h 1036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6800" h="1036800">
                  <a:moveTo>
                    <a:pt x="519636" y="1"/>
                  </a:moveTo>
                  <a:lnTo>
                    <a:pt x="519635" y="1"/>
                  </a:lnTo>
                  <a:cubicBezTo>
                    <a:pt x="805457" y="682"/>
                    <a:pt x="1036800" y="232578"/>
                    <a:pt x="1036800" y="518400"/>
                  </a:cubicBezTo>
                  <a:cubicBezTo>
                    <a:pt x="1036800" y="804704"/>
                    <a:pt x="804704" y="1036800"/>
                    <a:pt x="518400" y="1036800"/>
                  </a:cubicBezTo>
                  <a:cubicBezTo>
                    <a:pt x="232095" y="1036800"/>
                    <a:pt x="0" y="804704"/>
                    <a:pt x="0" y="518400"/>
                  </a:cubicBezTo>
                  <a:cubicBezTo>
                    <a:pt x="-1" y="518399"/>
                    <a:pt x="0" y="518398"/>
                    <a:pt x="0" y="518398"/>
                  </a:cubicBezTo>
                  <a:lnTo>
                    <a:pt x="260963" y="518400"/>
                  </a:lnTo>
                  <a:cubicBezTo>
                    <a:pt x="260963" y="660578"/>
                    <a:pt x="376221" y="775836"/>
                    <a:pt x="518399" y="775837"/>
                  </a:cubicBezTo>
                  <a:cubicBezTo>
                    <a:pt x="660578" y="775837"/>
                    <a:pt x="775837" y="660578"/>
                    <a:pt x="775837" y="518400"/>
                  </a:cubicBezTo>
                  <a:cubicBezTo>
                    <a:pt x="775837" y="376460"/>
                    <a:pt x="660951" y="261301"/>
                    <a:pt x="519013" y="260963"/>
                  </a:cubicBezTo>
                  <a:lnTo>
                    <a:pt x="519636" y="1"/>
                  </a:lnTo>
                  <a:close/>
                </a:path>
              </a:pathLst>
            </a:custGeom>
            <a:solidFill>
              <a:srgbClr val="1E8FB2">
                <a:alpha val="79999"/>
              </a:srgbClr>
            </a:solidFill>
            <a:ln w="25400" cmpd="sng">
              <a:noFill/>
              <a:round/>
              <a:headEnd/>
              <a:tailEnd/>
            </a:ln>
          </p:spPr>
          <p:txBody>
            <a:bodyPr wrap="none" anchor="ctr"/>
            <a:lstStyle/>
            <a:p>
              <a:pPr>
                <a:defRPr/>
              </a:pPr>
              <a:endParaRPr lang="zh-CN" altLang="en-US">
                <a:ea typeface="宋体" pitchFamily="2" charset="-122"/>
              </a:endParaRPr>
            </a:p>
          </p:txBody>
        </p:sp>
        <p:sp>
          <p:nvSpPr>
            <p:cNvPr id="7211" name="Rectangle 13"/>
            <p:cNvSpPr>
              <a:spLocks noChangeArrowheads="1"/>
            </p:cNvSpPr>
            <p:nvPr/>
          </p:nvSpPr>
          <p:spPr bwMode="auto">
            <a:xfrm>
              <a:off x="231811" y="350892"/>
              <a:ext cx="643038" cy="390919"/>
            </a:xfrm>
            <a:prstGeom prst="rect">
              <a:avLst/>
            </a:prstGeom>
            <a:noFill/>
            <a:ln>
              <a:noFill/>
            </a:ln>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222" dirty="0">
                  <a:solidFill>
                    <a:schemeClr val="bg1"/>
                  </a:solidFill>
                  <a:latin typeface="方正兰亭黑_GBK" panose="02000000000000000000" pitchFamily="2" charset="-122"/>
                  <a:ea typeface="方正兰亭黑_GBK" panose="02000000000000000000" pitchFamily="2" charset="-122"/>
                </a:rPr>
                <a:t>3.</a:t>
              </a:r>
              <a:endParaRPr lang="zh-CN" altLang="en-US" sz="2222" dirty="0">
                <a:solidFill>
                  <a:schemeClr val="bg1"/>
                </a:solidFill>
                <a:latin typeface="方正兰亭黑_GBK" panose="02000000000000000000" pitchFamily="2" charset="-122"/>
                <a:ea typeface="方正兰亭黑_GBK" panose="02000000000000000000" pitchFamily="2" charset="-122"/>
              </a:endParaRPr>
            </a:p>
          </p:txBody>
        </p:sp>
      </p:grpSp>
      <p:grpSp>
        <p:nvGrpSpPr>
          <p:cNvPr id="9231" name="Group 15"/>
          <p:cNvGrpSpPr>
            <a:grpSpLocks/>
          </p:cNvGrpSpPr>
          <p:nvPr/>
        </p:nvGrpSpPr>
        <p:grpSpPr bwMode="auto">
          <a:xfrm>
            <a:off x="7822929" y="937291"/>
            <a:ext cx="1151820" cy="1151819"/>
            <a:chOff x="0" y="0"/>
            <a:chExt cx="1036800" cy="1036800"/>
          </a:xfrm>
          <a:effectLst>
            <a:glow rad="88900">
              <a:schemeClr val="accent1">
                <a:satMod val="175000"/>
                <a:alpha val="30000"/>
              </a:schemeClr>
            </a:glow>
          </a:effectLst>
        </p:grpSpPr>
        <p:sp>
          <p:nvSpPr>
            <p:cNvPr id="7207"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1E8FB2">
                <a:alpha val="79999"/>
              </a:srgbClr>
            </a:solidFill>
            <a:ln w="25400" cmpd="sng">
              <a:noFill/>
              <a:round/>
              <a:headEnd/>
              <a:tailEnd/>
            </a:ln>
          </p:spPr>
          <p:txBody>
            <a:bodyPr wrap="none" anchor="ctr"/>
            <a:lstStyle/>
            <a:p>
              <a:pPr>
                <a:defRPr/>
              </a:pPr>
              <a:endParaRPr lang="zh-CN" altLang="en-US">
                <a:ea typeface="宋体" pitchFamily="2" charset="-122"/>
              </a:endParaRPr>
            </a:p>
          </p:txBody>
        </p:sp>
        <p:sp>
          <p:nvSpPr>
            <p:cNvPr id="7208" name="Rectangle 13"/>
            <p:cNvSpPr>
              <a:spLocks noChangeArrowheads="1"/>
            </p:cNvSpPr>
            <p:nvPr/>
          </p:nvSpPr>
          <p:spPr bwMode="auto">
            <a:xfrm>
              <a:off x="231811" y="350892"/>
              <a:ext cx="643038" cy="390919"/>
            </a:xfrm>
            <a:prstGeom prst="rect">
              <a:avLst/>
            </a:prstGeom>
            <a:noFill/>
            <a:ln>
              <a:noFill/>
            </a:ln>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en-US" altLang="zh-CN" sz="2222" dirty="0">
                  <a:solidFill>
                    <a:schemeClr val="bg1"/>
                  </a:solidFill>
                  <a:latin typeface="方正兰亭黑_GBK" panose="02000000000000000000" pitchFamily="2" charset="-122"/>
                  <a:ea typeface="方正兰亭黑_GBK" panose="02000000000000000000" pitchFamily="2" charset="-122"/>
                </a:rPr>
                <a:t>4.</a:t>
              </a:r>
              <a:endParaRPr lang="zh-CN" altLang="en-US" sz="2222" dirty="0">
                <a:solidFill>
                  <a:schemeClr val="bg1"/>
                </a:solidFill>
                <a:latin typeface="方正兰亭黑_GBK" panose="02000000000000000000" pitchFamily="2" charset="-122"/>
                <a:ea typeface="方正兰亭黑_GBK" panose="02000000000000000000" pitchFamily="2" charset="-122"/>
              </a:endParaRPr>
            </a:p>
          </p:txBody>
        </p:sp>
      </p:grpSp>
      <p:grpSp>
        <p:nvGrpSpPr>
          <p:cNvPr id="9234" name="Group 18"/>
          <p:cNvGrpSpPr>
            <a:grpSpLocks noChangeAspect="1"/>
          </p:cNvGrpSpPr>
          <p:nvPr/>
        </p:nvGrpSpPr>
        <p:grpSpPr bwMode="auto">
          <a:xfrm>
            <a:off x="1499383" y="2228677"/>
            <a:ext cx="419998" cy="280000"/>
            <a:chOff x="0" y="0"/>
            <a:chExt cx="576000" cy="385071"/>
          </a:xfrm>
          <a:effectLst>
            <a:glow rad="88900">
              <a:schemeClr val="accent1">
                <a:satMod val="175000"/>
                <a:alpha val="30000"/>
              </a:schemeClr>
            </a:glow>
          </a:effectLst>
        </p:grpSpPr>
        <p:sp>
          <p:nvSpPr>
            <p:cNvPr id="7205"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headEnd/>
              <a:tailEnd/>
            </a:ln>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2000"/>
            </a:p>
          </p:txBody>
        </p:sp>
        <p:sp>
          <p:nvSpPr>
            <p:cNvPr id="7206"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headEnd/>
              <a:tailEnd/>
            </a:ln>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2000"/>
            </a:p>
          </p:txBody>
        </p:sp>
      </p:grpSp>
      <p:grpSp>
        <p:nvGrpSpPr>
          <p:cNvPr id="9237" name="Group 21"/>
          <p:cNvGrpSpPr>
            <a:grpSpLocks noChangeAspect="1"/>
          </p:cNvGrpSpPr>
          <p:nvPr/>
        </p:nvGrpSpPr>
        <p:grpSpPr bwMode="auto">
          <a:xfrm>
            <a:off x="3725503" y="2228677"/>
            <a:ext cx="418714" cy="280000"/>
            <a:chOff x="0" y="0"/>
            <a:chExt cx="576000" cy="385071"/>
          </a:xfrm>
          <a:effectLst>
            <a:glow rad="88900">
              <a:schemeClr val="accent1">
                <a:satMod val="175000"/>
                <a:alpha val="30000"/>
              </a:schemeClr>
            </a:glow>
          </a:effectLst>
        </p:grpSpPr>
        <p:sp>
          <p:nvSpPr>
            <p:cNvPr id="7203" name="燕尾形 59"/>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headEnd/>
              <a:tailEnd/>
            </a:ln>
            <a:extLst/>
          </p:spPr>
          <p:txBody>
            <a:bodyPr anchor="ctr"/>
            <a:lstStyle/>
            <a:p>
              <a:pPr algn="ctr">
                <a:defRPr/>
              </a:pPr>
              <a:endParaRPr lang="zh-CN" altLang="en-US">
                <a:latin typeface="Calibri" pitchFamily="34" charset="0"/>
                <a:ea typeface="宋体" pitchFamily="2" charset="-122"/>
              </a:endParaRPr>
            </a:p>
          </p:txBody>
        </p:sp>
        <p:sp>
          <p:nvSpPr>
            <p:cNvPr id="7204" name="燕尾形 60"/>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headEnd/>
              <a:tailEnd/>
            </a:ln>
            <a:extLst/>
          </p:spPr>
          <p:txBody>
            <a:bodyPr anchor="ctr"/>
            <a:lstStyle/>
            <a:p>
              <a:pPr algn="ctr">
                <a:defRPr/>
              </a:pPr>
              <a:endParaRPr lang="zh-CN" altLang="en-US">
                <a:latin typeface="Calibri" pitchFamily="34" charset="0"/>
                <a:ea typeface="宋体" pitchFamily="2" charset="-122"/>
              </a:endParaRPr>
            </a:p>
          </p:txBody>
        </p:sp>
      </p:grpSp>
      <p:grpSp>
        <p:nvGrpSpPr>
          <p:cNvPr id="9240" name="Group 24"/>
          <p:cNvGrpSpPr>
            <a:grpSpLocks noChangeAspect="1"/>
          </p:cNvGrpSpPr>
          <p:nvPr/>
        </p:nvGrpSpPr>
        <p:grpSpPr bwMode="auto">
          <a:xfrm>
            <a:off x="5964007" y="2228677"/>
            <a:ext cx="418714" cy="280000"/>
            <a:chOff x="0" y="0"/>
            <a:chExt cx="576000" cy="385071"/>
          </a:xfrm>
          <a:effectLst>
            <a:glow rad="88900">
              <a:schemeClr val="accent1">
                <a:satMod val="175000"/>
                <a:alpha val="30000"/>
              </a:schemeClr>
            </a:glow>
          </a:effectLst>
        </p:grpSpPr>
        <p:sp>
          <p:nvSpPr>
            <p:cNvPr id="7201" name="燕尾形 63"/>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headEnd/>
              <a:tailEnd/>
            </a:ln>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2000"/>
            </a:p>
          </p:txBody>
        </p:sp>
        <p:sp>
          <p:nvSpPr>
            <p:cNvPr id="7202" name="燕尾形 64"/>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headEnd/>
              <a:tailEnd/>
            </a:ln>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2000"/>
            </a:p>
          </p:txBody>
        </p:sp>
      </p:grpSp>
      <p:grpSp>
        <p:nvGrpSpPr>
          <p:cNvPr id="9243" name="Group 27"/>
          <p:cNvGrpSpPr>
            <a:grpSpLocks noChangeAspect="1"/>
          </p:cNvGrpSpPr>
          <p:nvPr/>
        </p:nvGrpSpPr>
        <p:grpSpPr bwMode="auto">
          <a:xfrm>
            <a:off x="8188840" y="2228677"/>
            <a:ext cx="419998" cy="280000"/>
            <a:chOff x="0" y="0"/>
            <a:chExt cx="576000" cy="385071"/>
          </a:xfrm>
          <a:effectLst>
            <a:glow rad="88900">
              <a:schemeClr val="accent1">
                <a:satMod val="175000"/>
                <a:alpha val="30000"/>
              </a:schemeClr>
            </a:glow>
          </a:effectLst>
        </p:grpSpPr>
        <p:sp>
          <p:nvSpPr>
            <p:cNvPr id="7199"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headEnd/>
              <a:tailEnd/>
            </a:ln>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2000"/>
            </a:p>
          </p:txBody>
        </p:sp>
        <p:sp>
          <p:nvSpPr>
            <p:cNvPr id="7200"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headEnd/>
              <a:tailEnd/>
            </a:ln>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2000"/>
            </a:p>
          </p:txBody>
        </p:sp>
      </p:grpSp>
      <p:sp>
        <p:nvSpPr>
          <p:cNvPr id="7195" name="矩形 42"/>
          <p:cNvSpPr>
            <a:spLocks noChangeArrowheads="1"/>
          </p:cNvSpPr>
          <p:nvPr/>
        </p:nvSpPr>
        <p:spPr bwMode="auto">
          <a:xfrm>
            <a:off x="773640" y="2717275"/>
            <a:ext cx="1871486" cy="2700514"/>
          </a:xfrm>
          <a:prstGeom prst="rect">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grpSp>
        <p:nvGrpSpPr>
          <p:cNvPr id="2" name="组合 1"/>
          <p:cNvGrpSpPr>
            <a:grpSpLocks/>
          </p:cNvGrpSpPr>
          <p:nvPr/>
        </p:nvGrpSpPr>
        <p:grpSpPr bwMode="auto">
          <a:xfrm>
            <a:off x="804334" y="2857499"/>
            <a:ext cx="1811514" cy="1099115"/>
            <a:chOff x="718493" y="2786285"/>
            <a:chExt cx="1630362" cy="988626"/>
          </a:xfrm>
        </p:grpSpPr>
        <p:sp>
          <p:nvSpPr>
            <p:cNvPr id="22563" name="TextBox 146"/>
            <p:cNvSpPr txBox="1">
              <a:spLocks noChangeArrowheads="1"/>
            </p:cNvSpPr>
            <p:nvPr/>
          </p:nvSpPr>
          <p:spPr bwMode="auto">
            <a:xfrm>
              <a:off x="718493" y="3322860"/>
              <a:ext cx="1620837" cy="452051"/>
            </a:xfrm>
            <a:prstGeom prst="rect">
              <a:avLst/>
            </a:prstGeom>
            <a:noFill/>
            <a:ln w="9525">
              <a:noFill/>
              <a:miter lim="800000"/>
              <a:headEnd/>
              <a:tailEnd/>
            </a:ln>
          </p:spPr>
          <p:txBody>
            <a:bodyPr>
              <a:spAutoFit/>
            </a:bodyPr>
            <a:lstStyle/>
            <a:p>
              <a:pPr algn="ctr"/>
              <a:r>
                <a:rPr lang="zh-CN" altLang="en-US" sz="1333" dirty="0">
                  <a:solidFill>
                    <a:srgbClr val="BCE8F2"/>
                  </a:solidFill>
                  <a:latin typeface="方正正纤黑简体" pitchFamily="2" charset="-122"/>
                  <a:ea typeface="方正正纤黑简体" pitchFamily="2" charset="-122"/>
                </a:rPr>
                <a:t>单击添加文本</a:t>
              </a:r>
              <a:endParaRPr lang="en-US" altLang="zh-CN" sz="1333" dirty="0">
                <a:solidFill>
                  <a:srgbClr val="BCE8F2"/>
                </a:solidFill>
                <a:latin typeface="方正正纤黑简体" pitchFamily="2" charset="-122"/>
                <a:ea typeface="方正正纤黑简体" pitchFamily="2" charset="-122"/>
              </a:endParaRPr>
            </a:p>
            <a:p>
              <a:pPr algn="ctr"/>
              <a:r>
                <a:rPr lang="en-US" altLang="zh-CN" sz="1333" dirty="0">
                  <a:solidFill>
                    <a:srgbClr val="BCE8F2"/>
                  </a:solidFill>
                  <a:latin typeface="方正正纤黑简体" pitchFamily="2" charset="-122"/>
                  <a:ea typeface="方正正纤黑简体" pitchFamily="2" charset="-122"/>
                </a:rPr>
                <a:t>… …</a:t>
              </a:r>
            </a:p>
          </p:txBody>
        </p:sp>
        <p:cxnSp>
          <p:nvCxnSpPr>
            <p:cNvPr id="22564" name="直接连接符 73"/>
            <p:cNvCxnSpPr>
              <a:cxnSpLocks noChangeShapeType="1"/>
            </p:cNvCxnSpPr>
            <p:nvPr/>
          </p:nvCxnSpPr>
          <p:spPr bwMode="auto">
            <a:xfrm>
              <a:off x="761355" y="3194273"/>
              <a:ext cx="1554163" cy="0"/>
            </a:xfrm>
            <a:prstGeom prst="line">
              <a:avLst/>
            </a:prstGeom>
            <a:noFill/>
            <a:ln w="12700">
              <a:solidFill>
                <a:srgbClr val="30B8D8"/>
              </a:solidFill>
              <a:prstDash val="sysDash"/>
              <a:round/>
              <a:headEnd/>
              <a:tailEnd/>
            </a:ln>
          </p:spPr>
        </p:cxnSp>
        <p:sp>
          <p:nvSpPr>
            <p:cNvPr id="22565" name="TextBox 146"/>
            <p:cNvSpPr txBox="1">
              <a:spLocks noChangeArrowheads="1"/>
            </p:cNvSpPr>
            <p:nvPr/>
          </p:nvSpPr>
          <p:spPr bwMode="auto">
            <a:xfrm>
              <a:off x="728018" y="2786285"/>
              <a:ext cx="1620837" cy="298407"/>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单击此处添加标题</a:t>
              </a:r>
              <a:endParaRPr lang="en-US" altLang="zh-CN" sz="1556">
                <a:solidFill>
                  <a:srgbClr val="BCE8F2"/>
                </a:solidFill>
                <a:latin typeface="方正兰亭黑_GBK" pitchFamily="2" charset="-122"/>
                <a:ea typeface="方正兰亭黑_GBK" pitchFamily="2" charset="-122"/>
              </a:endParaRPr>
            </a:p>
          </p:txBody>
        </p:sp>
      </p:grpSp>
      <p:sp>
        <p:nvSpPr>
          <p:cNvPr id="7191" name="矩形 57"/>
          <p:cNvSpPr>
            <a:spLocks noChangeArrowheads="1"/>
          </p:cNvSpPr>
          <p:nvPr/>
        </p:nvSpPr>
        <p:spPr bwMode="auto">
          <a:xfrm>
            <a:off x="2999117" y="2717275"/>
            <a:ext cx="1871486" cy="2700514"/>
          </a:xfrm>
          <a:prstGeom prst="rect">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grpSp>
        <p:nvGrpSpPr>
          <p:cNvPr id="3" name="组合 2"/>
          <p:cNvGrpSpPr>
            <a:grpSpLocks/>
          </p:cNvGrpSpPr>
          <p:nvPr/>
        </p:nvGrpSpPr>
        <p:grpSpPr bwMode="auto">
          <a:xfrm>
            <a:off x="3028598" y="2857499"/>
            <a:ext cx="1811513" cy="1099115"/>
            <a:chOff x="2721422" y="2786285"/>
            <a:chExt cx="1630362" cy="988626"/>
          </a:xfrm>
        </p:grpSpPr>
        <p:sp>
          <p:nvSpPr>
            <p:cNvPr id="22560" name="TextBox 146"/>
            <p:cNvSpPr txBox="1">
              <a:spLocks noChangeArrowheads="1"/>
            </p:cNvSpPr>
            <p:nvPr/>
          </p:nvSpPr>
          <p:spPr bwMode="auto">
            <a:xfrm>
              <a:off x="2721422" y="3322860"/>
              <a:ext cx="1620837" cy="452051"/>
            </a:xfrm>
            <a:prstGeom prst="rect">
              <a:avLst/>
            </a:prstGeom>
            <a:noFill/>
            <a:ln w="9525">
              <a:noFill/>
              <a:miter lim="800000"/>
              <a:headEnd/>
              <a:tailEnd/>
            </a:ln>
          </p:spPr>
          <p:txBody>
            <a:bodyPr>
              <a:spAutoFit/>
            </a:bodyPr>
            <a:lstStyle/>
            <a:p>
              <a:pPr algn="ctr"/>
              <a:r>
                <a:rPr lang="zh-CN" altLang="en-US" sz="1333">
                  <a:solidFill>
                    <a:srgbClr val="BCE8F2"/>
                  </a:solidFill>
                  <a:latin typeface="方正正纤黑简体" pitchFamily="2" charset="-122"/>
                  <a:ea typeface="方正正纤黑简体" pitchFamily="2" charset="-122"/>
                </a:rPr>
                <a:t>单击添加文本</a:t>
              </a:r>
              <a:endParaRPr lang="en-US" altLang="zh-CN" sz="1333">
                <a:solidFill>
                  <a:srgbClr val="BCE8F2"/>
                </a:solidFill>
                <a:latin typeface="方正正纤黑简体" pitchFamily="2" charset="-122"/>
                <a:ea typeface="方正正纤黑简体" pitchFamily="2" charset="-122"/>
              </a:endParaRPr>
            </a:p>
            <a:p>
              <a:pPr algn="ctr"/>
              <a:r>
                <a:rPr lang="en-US" altLang="zh-CN" sz="1333">
                  <a:solidFill>
                    <a:srgbClr val="BCE8F2"/>
                  </a:solidFill>
                  <a:latin typeface="方正正纤黑简体" pitchFamily="2" charset="-122"/>
                  <a:ea typeface="方正正纤黑简体" pitchFamily="2" charset="-122"/>
                </a:rPr>
                <a:t>… …</a:t>
              </a:r>
            </a:p>
          </p:txBody>
        </p:sp>
        <p:cxnSp>
          <p:nvCxnSpPr>
            <p:cNvPr id="22561" name="直接连接符 75"/>
            <p:cNvCxnSpPr>
              <a:cxnSpLocks noChangeShapeType="1"/>
            </p:cNvCxnSpPr>
            <p:nvPr/>
          </p:nvCxnSpPr>
          <p:spPr bwMode="auto">
            <a:xfrm>
              <a:off x="2764284" y="3194273"/>
              <a:ext cx="1554163" cy="0"/>
            </a:xfrm>
            <a:prstGeom prst="line">
              <a:avLst/>
            </a:prstGeom>
            <a:noFill/>
            <a:ln w="12700">
              <a:solidFill>
                <a:srgbClr val="30B8D8"/>
              </a:solidFill>
              <a:prstDash val="sysDash"/>
              <a:round/>
              <a:headEnd/>
              <a:tailEnd/>
            </a:ln>
          </p:spPr>
        </p:cxnSp>
        <p:sp>
          <p:nvSpPr>
            <p:cNvPr id="22562" name="TextBox 146"/>
            <p:cNvSpPr txBox="1">
              <a:spLocks noChangeArrowheads="1"/>
            </p:cNvSpPr>
            <p:nvPr/>
          </p:nvSpPr>
          <p:spPr bwMode="auto">
            <a:xfrm>
              <a:off x="2730947" y="2786285"/>
              <a:ext cx="1620837" cy="298407"/>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单击此处添加标题</a:t>
              </a:r>
              <a:endParaRPr lang="en-US" altLang="zh-CN" sz="1556">
                <a:solidFill>
                  <a:srgbClr val="BCE8F2"/>
                </a:solidFill>
                <a:latin typeface="方正兰亭黑_GBK" pitchFamily="2" charset="-122"/>
                <a:ea typeface="方正兰亭黑_GBK" pitchFamily="2" charset="-122"/>
              </a:endParaRPr>
            </a:p>
          </p:txBody>
        </p:sp>
      </p:grpSp>
      <p:sp>
        <p:nvSpPr>
          <p:cNvPr id="7187" name="矩形 61"/>
          <p:cNvSpPr>
            <a:spLocks noChangeArrowheads="1"/>
          </p:cNvSpPr>
          <p:nvPr/>
        </p:nvSpPr>
        <p:spPr bwMode="auto">
          <a:xfrm>
            <a:off x="5237620" y="2717275"/>
            <a:ext cx="1871487" cy="2700514"/>
          </a:xfrm>
          <a:prstGeom prst="rect">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grpSp>
        <p:nvGrpSpPr>
          <p:cNvPr id="4" name="组合 3"/>
          <p:cNvGrpSpPr>
            <a:grpSpLocks/>
          </p:cNvGrpSpPr>
          <p:nvPr/>
        </p:nvGrpSpPr>
        <p:grpSpPr bwMode="auto">
          <a:xfrm>
            <a:off x="5266973" y="2857499"/>
            <a:ext cx="1811514" cy="1099115"/>
            <a:chOff x="4736083" y="2786285"/>
            <a:chExt cx="1630363" cy="988626"/>
          </a:xfrm>
        </p:grpSpPr>
        <p:sp>
          <p:nvSpPr>
            <p:cNvPr id="22557" name="TextBox 146"/>
            <p:cNvSpPr txBox="1">
              <a:spLocks noChangeArrowheads="1"/>
            </p:cNvSpPr>
            <p:nvPr/>
          </p:nvSpPr>
          <p:spPr bwMode="auto">
            <a:xfrm>
              <a:off x="4736083" y="3322860"/>
              <a:ext cx="1620838" cy="452051"/>
            </a:xfrm>
            <a:prstGeom prst="rect">
              <a:avLst/>
            </a:prstGeom>
            <a:noFill/>
            <a:ln w="9525">
              <a:noFill/>
              <a:miter lim="800000"/>
              <a:headEnd/>
              <a:tailEnd/>
            </a:ln>
          </p:spPr>
          <p:txBody>
            <a:bodyPr>
              <a:spAutoFit/>
            </a:bodyPr>
            <a:lstStyle/>
            <a:p>
              <a:pPr algn="ctr"/>
              <a:r>
                <a:rPr lang="zh-CN" altLang="en-US" sz="1333">
                  <a:solidFill>
                    <a:srgbClr val="BCE8F2"/>
                  </a:solidFill>
                  <a:latin typeface="方正正纤黑简体" pitchFamily="2" charset="-122"/>
                  <a:ea typeface="方正正纤黑简体" pitchFamily="2" charset="-122"/>
                </a:rPr>
                <a:t>单击添加文本</a:t>
              </a:r>
              <a:endParaRPr lang="en-US" altLang="zh-CN" sz="1333">
                <a:solidFill>
                  <a:srgbClr val="BCE8F2"/>
                </a:solidFill>
                <a:latin typeface="方正正纤黑简体" pitchFamily="2" charset="-122"/>
                <a:ea typeface="方正正纤黑简体" pitchFamily="2" charset="-122"/>
              </a:endParaRPr>
            </a:p>
            <a:p>
              <a:pPr algn="ctr"/>
              <a:r>
                <a:rPr lang="en-US" altLang="zh-CN" sz="1333">
                  <a:solidFill>
                    <a:srgbClr val="BCE8F2"/>
                  </a:solidFill>
                  <a:latin typeface="方正正纤黑简体" pitchFamily="2" charset="-122"/>
                  <a:ea typeface="方正正纤黑简体" pitchFamily="2" charset="-122"/>
                </a:rPr>
                <a:t>… …</a:t>
              </a:r>
            </a:p>
          </p:txBody>
        </p:sp>
        <p:cxnSp>
          <p:nvCxnSpPr>
            <p:cNvPr id="22558" name="直接连接符 77"/>
            <p:cNvCxnSpPr>
              <a:cxnSpLocks noChangeShapeType="1"/>
            </p:cNvCxnSpPr>
            <p:nvPr/>
          </p:nvCxnSpPr>
          <p:spPr bwMode="auto">
            <a:xfrm>
              <a:off x="4778946" y="3194273"/>
              <a:ext cx="1554162" cy="0"/>
            </a:xfrm>
            <a:prstGeom prst="line">
              <a:avLst/>
            </a:prstGeom>
            <a:noFill/>
            <a:ln w="12700">
              <a:solidFill>
                <a:srgbClr val="30B8D8"/>
              </a:solidFill>
              <a:prstDash val="sysDash"/>
              <a:round/>
              <a:headEnd/>
              <a:tailEnd/>
            </a:ln>
          </p:spPr>
        </p:cxnSp>
        <p:sp>
          <p:nvSpPr>
            <p:cNvPr id="22559" name="TextBox 146"/>
            <p:cNvSpPr txBox="1">
              <a:spLocks noChangeArrowheads="1"/>
            </p:cNvSpPr>
            <p:nvPr/>
          </p:nvSpPr>
          <p:spPr bwMode="auto">
            <a:xfrm>
              <a:off x="4745608" y="2786285"/>
              <a:ext cx="1620838" cy="298407"/>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单击此处添加标题</a:t>
              </a:r>
              <a:endParaRPr lang="en-US" altLang="zh-CN" sz="1556">
                <a:solidFill>
                  <a:srgbClr val="BCE8F2"/>
                </a:solidFill>
                <a:latin typeface="方正兰亭黑_GBK" pitchFamily="2" charset="-122"/>
                <a:ea typeface="方正兰亭黑_GBK" pitchFamily="2" charset="-122"/>
              </a:endParaRPr>
            </a:p>
          </p:txBody>
        </p:sp>
      </p:grpSp>
      <p:sp>
        <p:nvSpPr>
          <p:cNvPr id="7183" name="矩形 65"/>
          <p:cNvSpPr>
            <a:spLocks noChangeArrowheads="1"/>
          </p:cNvSpPr>
          <p:nvPr/>
        </p:nvSpPr>
        <p:spPr bwMode="auto">
          <a:xfrm>
            <a:off x="7463095" y="2717275"/>
            <a:ext cx="1871487" cy="2700514"/>
          </a:xfrm>
          <a:prstGeom prst="rect">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grpSp>
        <p:nvGrpSpPr>
          <p:cNvPr id="5" name="组合 4"/>
          <p:cNvGrpSpPr>
            <a:grpSpLocks/>
          </p:cNvGrpSpPr>
          <p:nvPr/>
        </p:nvGrpSpPr>
        <p:grpSpPr bwMode="auto">
          <a:xfrm>
            <a:off x="7493001" y="2857499"/>
            <a:ext cx="1811514" cy="1099115"/>
            <a:chOff x="6739011" y="2786285"/>
            <a:chExt cx="1630363" cy="988626"/>
          </a:xfrm>
        </p:grpSpPr>
        <p:sp>
          <p:nvSpPr>
            <p:cNvPr id="22554" name="TextBox 146"/>
            <p:cNvSpPr txBox="1">
              <a:spLocks noChangeArrowheads="1"/>
            </p:cNvSpPr>
            <p:nvPr/>
          </p:nvSpPr>
          <p:spPr bwMode="auto">
            <a:xfrm>
              <a:off x="6739011" y="3322860"/>
              <a:ext cx="1620838" cy="452051"/>
            </a:xfrm>
            <a:prstGeom prst="rect">
              <a:avLst/>
            </a:prstGeom>
            <a:noFill/>
            <a:ln w="9525">
              <a:noFill/>
              <a:miter lim="800000"/>
              <a:headEnd/>
              <a:tailEnd/>
            </a:ln>
          </p:spPr>
          <p:txBody>
            <a:bodyPr>
              <a:spAutoFit/>
            </a:bodyPr>
            <a:lstStyle/>
            <a:p>
              <a:pPr algn="ctr"/>
              <a:r>
                <a:rPr lang="zh-CN" altLang="en-US" sz="1333">
                  <a:solidFill>
                    <a:srgbClr val="BCE8F2"/>
                  </a:solidFill>
                  <a:latin typeface="方正正纤黑简体" pitchFamily="2" charset="-122"/>
                  <a:ea typeface="方正正纤黑简体" pitchFamily="2" charset="-122"/>
                </a:rPr>
                <a:t>单击添加文本</a:t>
              </a:r>
              <a:endParaRPr lang="en-US" altLang="zh-CN" sz="1333">
                <a:solidFill>
                  <a:srgbClr val="BCE8F2"/>
                </a:solidFill>
                <a:latin typeface="方正正纤黑简体" pitchFamily="2" charset="-122"/>
                <a:ea typeface="方正正纤黑简体" pitchFamily="2" charset="-122"/>
              </a:endParaRPr>
            </a:p>
            <a:p>
              <a:pPr algn="ctr"/>
              <a:r>
                <a:rPr lang="en-US" altLang="zh-CN" sz="1333">
                  <a:solidFill>
                    <a:srgbClr val="BCE8F2"/>
                  </a:solidFill>
                  <a:latin typeface="方正正纤黑简体" pitchFamily="2" charset="-122"/>
                  <a:ea typeface="方正正纤黑简体" pitchFamily="2" charset="-122"/>
                </a:rPr>
                <a:t>… …</a:t>
              </a:r>
            </a:p>
          </p:txBody>
        </p:sp>
        <p:cxnSp>
          <p:nvCxnSpPr>
            <p:cNvPr id="22555" name="直接连接符 79"/>
            <p:cNvCxnSpPr>
              <a:cxnSpLocks noChangeShapeType="1"/>
            </p:cNvCxnSpPr>
            <p:nvPr/>
          </p:nvCxnSpPr>
          <p:spPr bwMode="auto">
            <a:xfrm>
              <a:off x="6781874" y="3194273"/>
              <a:ext cx="1554162" cy="0"/>
            </a:xfrm>
            <a:prstGeom prst="line">
              <a:avLst/>
            </a:prstGeom>
            <a:noFill/>
            <a:ln w="12700">
              <a:solidFill>
                <a:srgbClr val="30B8D8"/>
              </a:solidFill>
              <a:prstDash val="sysDash"/>
              <a:round/>
              <a:headEnd/>
              <a:tailEnd/>
            </a:ln>
          </p:spPr>
        </p:cxnSp>
        <p:sp>
          <p:nvSpPr>
            <p:cNvPr id="22556" name="TextBox 146"/>
            <p:cNvSpPr txBox="1">
              <a:spLocks noChangeArrowheads="1"/>
            </p:cNvSpPr>
            <p:nvPr/>
          </p:nvSpPr>
          <p:spPr bwMode="auto">
            <a:xfrm>
              <a:off x="6748536" y="2786285"/>
              <a:ext cx="1620838" cy="298407"/>
            </a:xfrm>
            <a:prstGeom prst="rect">
              <a:avLst/>
            </a:prstGeom>
            <a:noFill/>
            <a:ln w="9525">
              <a:noFill/>
              <a:miter lim="800000"/>
              <a:headEnd/>
              <a:tailEnd/>
            </a:ln>
          </p:spPr>
          <p:txBody>
            <a:bodyPr>
              <a:spAutoFit/>
            </a:bodyPr>
            <a:lstStyle/>
            <a:p>
              <a:pPr algn="ctr"/>
              <a:r>
                <a:rPr lang="zh-CN" altLang="en-US" sz="1556">
                  <a:solidFill>
                    <a:srgbClr val="BCE8F2"/>
                  </a:solidFill>
                  <a:latin typeface="方正兰亭黑_GBK" pitchFamily="2" charset="-122"/>
                  <a:ea typeface="方正兰亭黑_GBK" pitchFamily="2" charset="-122"/>
                </a:rPr>
                <a:t>单击此处添加标题</a:t>
              </a:r>
              <a:endParaRPr lang="en-US" altLang="zh-CN" sz="1556">
                <a:solidFill>
                  <a:srgbClr val="BCE8F2"/>
                </a:solidFill>
                <a:latin typeface="方正兰亭黑_GBK" pitchFamily="2" charset="-122"/>
                <a:ea typeface="方正兰亭黑_GBK" pitchFamily="2"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slide(fromLeft)">
                                      <p:cBhvr>
                                        <p:cTn id="7" dur="500"/>
                                        <p:tgtEl>
                                          <p:spTgt spid="9218"/>
                                        </p:tgtEl>
                                      </p:cBhvr>
                                    </p:animEffect>
                                  </p:childTnLst>
                                </p:cTn>
                              </p:par>
                            </p:childTnLst>
                          </p:cTn>
                        </p:par>
                        <p:par>
                          <p:cTn id="8" fill="hold" nodeType="afterGroup">
                            <p:stCondLst>
                              <p:cond delay="500"/>
                            </p:stCondLst>
                            <p:childTnLst>
                              <p:par>
                                <p:cTn id="9" presetID="23" presetClass="entr" presetSubtype="528" fill="hold" nodeType="afterEffect">
                                  <p:stCondLst>
                                    <p:cond delay="0"/>
                                  </p:stCondLst>
                                  <p:childTnLst>
                                    <p:set>
                                      <p:cBhvr>
                                        <p:cTn id="10" dur="1" fill="hold">
                                          <p:stCondLst>
                                            <p:cond delay="0"/>
                                          </p:stCondLst>
                                        </p:cTn>
                                        <p:tgtEl>
                                          <p:spTgt spid="9219"/>
                                        </p:tgtEl>
                                        <p:attrNameLst>
                                          <p:attrName>style.visibility</p:attrName>
                                        </p:attrNameLst>
                                      </p:cBhvr>
                                      <p:to>
                                        <p:strVal val="visible"/>
                                      </p:to>
                                    </p:set>
                                    <p:anim calcmode="lin" valueType="num">
                                      <p:cBhvr>
                                        <p:cTn id="11" dur="1000" fill="hold"/>
                                        <p:tgtEl>
                                          <p:spTgt spid="9219"/>
                                        </p:tgtEl>
                                        <p:attrNameLst>
                                          <p:attrName>ppt_w</p:attrName>
                                        </p:attrNameLst>
                                      </p:cBhvr>
                                      <p:tavLst>
                                        <p:tav tm="0">
                                          <p:val>
                                            <p:fltVal val="0"/>
                                          </p:val>
                                        </p:tav>
                                        <p:tav tm="100000">
                                          <p:val>
                                            <p:strVal val="#ppt_w"/>
                                          </p:val>
                                        </p:tav>
                                      </p:tavLst>
                                    </p:anim>
                                    <p:anim calcmode="lin" valueType="num">
                                      <p:cBhvr>
                                        <p:cTn id="12" dur="1000" fill="hold"/>
                                        <p:tgtEl>
                                          <p:spTgt spid="9219"/>
                                        </p:tgtEl>
                                        <p:attrNameLst>
                                          <p:attrName>ppt_h</p:attrName>
                                        </p:attrNameLst>
                                      </p:cBhvr>
                                      <p:tavLst>
                                        <p:tav tm="0">
                                          <p:val>
                                            <p:fltVal val="0"/>
                                          </p:val>
                                        </p:tav>
                                        <p:tav tm="100000">
                                          <p:val>
                                            <p:strVal val="#ppt_h"/>
                                          </p:val>
                                        </p:tav>
                                      </p:tavLst>
                                    </p:anim>
                                    <p:anim calcmode="lin" valueType="num">
                                      <p:cBhvr>
                                        <p:cTn id="13" dur="1000" fill="hold"/>
                                        <p:tgtEl>
                                          <p:spTgt spid="9219"/>
                                        </p:tgtEl>
                                        <p:attrNameLst>
                                          <p:attrName>ppt_x</p:attrName>
                                        </p:attrNameLst>
                                      </p:cBhvr>
                                      <p:tavLst>
                                        <p:tav tm="0">
                                          <p:val>
                                            <p:fltVal val="0.5"/>
                                          </p:val>
                                        </p:tav>
                                        <p:tav tm="100000">
                                          <p:val>
                                            <p:strVal val="#ppt_x"/>
                                          </p:val>
                                        </p:tav>
                                      </p:tavLst>
                                    </p:anim>
                                    <p:anim calcmode="lin" valueType="num">
                                      <p:cBhvr>
                                        <p:cTn id="14" dur="1000" fill="hold"/>
                                        <p:tgtEl>
                                          <p:spTgt spid="9219"/>
                                        </p:tgtEl>
                                        <p:attrNameLst>
                                          <p:attrName>ppt_y</p:attrName>
                                        </p:attrNameLst>
                                      </p:cBhvr>
                                      <p:tavLst>
                                        <p:tav tm="0">
                                          <p:val>
                                            <p:fltVal val="0.5"/>
                                          </p:val>
                                        </p:tav>
                                        <p:tav tm="100000">
                                          <p:val>
                                            <p:strVal val="#ppt_y"/>
                                          </p:val>
                                        </p:tav>
                                      </p:tavLst>
                                    </p:anim>
                                  </p:childTnLst>
                                </p:cTn>
                              </p:par>
                              <p:par>
                                <p:cTn id="15" presetID="8" presetClass="emph" presetSubtype="0" repeatCount="2000" fill="hold" nodeType="withEffect">
                                  <p:stCondLst>
                                    <p:cond delay="0"/>
                                  </p:stCondLst>
                                  <p:childTnLst>
                                    <p:animRot by="21600000">
                                      <p:cBhvr>
                                        <p:cTn id="16" dur="500" fill="hold"/>
                                        <p:tgtEl>
                                          <p:spTgt spid="9219"/>
                                        </p:tgtEl>
                                        <p:attrNameLst>
                                          <p:attrName>r</p:attrName>
                                        </p:attrNameLst>
                                      </p:cBhvr>
                                    </p:animRot>
                                  </p:childTnLst>
                                </p:cTn>
                              </p:par>
                              <p:par>
                                <p:cTn id="17" presetID="23" presetClass="entr" presetSubtype="528" fill="hold" nodeType="withEffect">
                                  <p:stCondLst>
                                    <p:cond delay="200"/>
                                  </p:stCondLst>
                                  <p:childTnLst>
                                    <p:set>
                                      <p:cBhvr>
                                        <p:cTn id="18" dur="1" fill="hold">
                                          <p:stCondLst>
                                            <p:cond delay="0"/>
                                          </p:stCondLst>
                                        </p:cTn>
                                        <p:tgtEl>
                                          <p:spTgt spid="9223"/>
                                        </p:tgtEl>
                                        <p:attrNameLst>
                                          <p:attrName>style.visibility</p:attrName>
                                        </p:attrNameLst>
                                      </p:cBhvr>
                                      <p:to>
                                        <p:strVal val="visible"/>
                                      </p:to>
                                    </p:set>
                                    <p:anim calcmode="lin" valueType="num">
                                      <p:cBhvr>
                                        <p:cTn id="19" dur="1000" fill="hold"/>
                                        <p:tgtEl>
                                          <p:spTgt spid="9223"/>
                                        </p:tgtEl>
                                        <p:attrNameLst>
                                          <p:attrName>ppt_w</p:attrName>
                                        </p:attrNameLst>
                                      </p:cBhvr>
                                      <p:tavLst>
                                        <p:tav tm="0">
                                          <p:val>
                                            <p:fltVal val="0"/>
                                          </p:val>
                                        </p:tav>
                                        <p:tav tm="100000">
                                          <p:val>
                                            <p:strVal val="#ppt_w"/>
                                          </p:val>
                                        </p:tav>
                                      </p:tavLst>
                                    </p:anim>
                                    <p:anim calcmode="lin" valueType="num">
                                      <p:cBhvr>
                                        <p:cTn id="20" dur="1000" fill="hold"/>
                                        <p:tgtEl>
                                          <p:spTgt spid="9223"/>
                                        </p:tgtEl>
                                        <p:attrNameLst>
                                          <p:attrName>ppt_h</p:attrName>
                                        </p:attrNameLst>
                                      </p:cBhvr>
                                      <p:tavLst>
                                        <p:tav tm="0">
                                          <p:val>
                                            <p:fltVal val="0"/>
                                          </p:val>
                                        </p:tav>
                                        <p:tav tm="100000">
                                          <p:val>
                                            <p:strVal val="#ppt_h"/>
                                          </p:val>
                                        </p:tav>
                                      </p:tavLst>
                                    </p:anim>
                                    <p:anim calcmode="lin" valueType="num">
                                      <p:cBhvr>
                                        <p:cTn id="21" dur="1000" fill="hold"/>
                                        <p:tgtEl>
                                          <p:spTgt spid="9223"/>
                                        </p:tgtEl>
                                        <p:attrNameLst>
                                          <p:attrName>ppt_x</p:attrName>
                                        </p:attrNameLst>
                                      </p:cBhvr>
                                      <p:tavLst>
                                        <p:tav tm="0">
                                          <p:val>
                                            <p:fltVal val="0.5"/>
                                          </p:val>
                                        </p:tav>
                                        <p:tav tm="100000">
                                          <p:val>
                                            <p:strVal val="#ppt_x"/>
                                          </p:val>
                                        </p:tav>
                                      </p:tavLst>
                                    </p:anim>
                                    <p:anim calcmode="lin" valueType="num">
                                      <p:cBhvr>
                                        <p:cTn id="22" dur="1000" fill="hold"/>
                                        <p:tgtEl>
                                          <p:spTgt spid="9223"/>
                                        </p:tgtEl>
                                        <p:attrNameLst>
                                          <p:attrName>ppt_y</p:attrName>
                                        </p:attrNameLst>
                                      </p:cBhvr>
                                      <p:tavLst>
                                        <p:tav tm="0">
                                          <p:val>
                                            <p:fltVal val="0.5"/>
                                          </p:val>
                                        </p:tav>
                                        <p:tav tm="100000">
                                          <p:val>
                                            <p:strVal val="#ppt_y"/>
                                          </p:val>
                                        </p:tav>
                                      </p:tavLst>
                                    </p:anim>
                                  </p:childTnLst>
                                </p:cTn>
                              </p:par>
                              <p:par>
                                <p:cTn id="23" presetID="8" presetClass="emph" presetSubtype="0" repeatCount="2000" fill="hold" nodeType="withEffect">
                                  <p:stCondLst>
                                    <p:cond delay="200"/>
                                  </p:stCondLst>
                                  <p:childTnLst>
                                    <p:animRot by="21600000">
                                      <p:cBhvr>
                                        <p:cTn id="24" dur="500" fill="hold"/>
                                        <p:tgtEl>
                                          <p:spTgt spid="9223"/>
                                        </p:tgtEl>
                                        <p:attrNameLst>
                                          <p:attrName>r</p:attrName>
                                        </p:attrNameLst>
                                      </p:cBhvr>
                                    </p:animRot>
                                  </p:childTnLst>
                                </p:cTn>
                              </p:par>
                              <p:par>
                                <p:cTn id="25" presetID="23" presetClass="entr" presetSubtype="528" fill="hold" nodeType="withEffect">
                                  <p:stCondLst>
                                    <p:cond delay="400"/>
                                  </p:stCondLst>
                                  <p:childTnLst>
                                    <p:set>
                                      <p:cBhvr>
                                        <p:cTn id="26" dur="1" fill="hold">
                                          <p:stCondLst>
                                            <p:cond delay="0"/>
                                          </p:stCondLst>
                                        </p:cTn>
                                        <p:tgtEl>
                                          <p:spTgt spid="9227"/>
                                        </p:tgtEl>
                                        <p:attrNameLst>
                                          <p:attrName>style.visibility</p:attrName>
                                        </p:attrNameLst>
                                      </p:cBhvr>
                                      <p:to>
                                        <p:strVal val="visible"/>
                                      </p:to>
                                    </p:set>
                                    <p:anim calcmode="lin" valueType="num">
                                      <p:cBhvr>
                                        <p:cTn id="27" dur="1000" fill="hold"/>
                                        <p:tgtEl>
                                          <p:spTgt spid="9227"/>
                                        </p:tgtEl>
                                        <p:attrNameLst>
                                          <p:attrName>ppt_w</p:attrName>
                                        </p:attrNameLst>
                                      </p:cBhvr>
                                      <p:tavLst>
                                        <p:tav tm="0">
                                          <p:val>
                                            <p:fltVal val="0"/>
                                          </p:val>
                                        </p:tav>
                                        <p:tav tm="100000">
                                          <p:val>
                                            <p:strVal val="#ppt_w"/>
                                          </p:val>
                                        </p:tav>
                                      </p:tavLst>
                                    </p:anim>
                                    <p:anim calcmode="lin" valueType="num">
                                      <p:cBhvr>
                                        <p:cTn id="28" dur="1000" fill="hold"/>
                                        <p:tgtEl>
                                          <p:spTgt spid="9227"/>
                                        </p:tgtEl>
                                        <p:attrNameLst>
                                          <p:attrName>ppt_h</p:attrName>
                                        </p:attrNameLst>
                                      </p:cBhvr>
                                      <p:tavLst>
                                        <p:tav tm="0">
                                          <p:val>
                                            <p:fltVal val="0"/>
                                          </p:val>
                                        </p:tav>
                                        <p:tav tm="100000">
                                          <p:val>
                                            <p:strVal val="#ppt_h"/>
                                          </p:val>
                                        </p:tav>
                                      </p:tavLst>
                                    </p:anim>
                                    <p:anim calcmode="lin" valueType="num">
                                      <p:cBhvr>
                                        <p:cTn id="29" dur="1000" fill="hold"/>
                                        <p:tgtEl>
                                          <p:spTgt spid="9227"/>
                                        </p:tgtEl>
                                        <p:attrNameLst>
                                          <p:attrName>ppt_x</p:attrName>
                                        </p:attrNameLst>
                                      </p:cBhvr>
                                      <p:tavLst>
                                        <p:tav tm="0">
                                          <p:val>
                                            <p:fltVal val="0.5"/>
                                          </p:val>
                                        </p:tav>
                                        <p:tav tm="100000">
                                          <p:val>
                                            <p:strVal val="#ppt_x"/>
                                          </p:val>
                                        </p:tav>
                                      </p:tavLst>
                                    </p:anim>
                                    <p:anim calcmode="lin" valueType="num">
                                      <p:cBhvr>
                                        <p:cTn id="30" dur="1000" fill="hold"/>
                                        <p:tgtEl>
                                          <p:spTgt spid="9227"/>
                                        </p:tgtEl>
                                        <p:attrNameLst>
                                          <p:attrName>ppt_y</p:attrName>
                                        </p:attrNameLst>
                                      </p:cBhvr>
                                      <p:tavLst>
                                        <p:tav tm="0">
                                          <p:val>
                                            <p:fltVal val="0.5"/>
                                          </p:val>
                                        </p:tav>
                                        <p:tav tm="100000">
                                          <p:val>
                                            <p:strVal val="#ppt_y"/>
                                          </p:val>
                                        </p:tav>
                                      </p:tavLst>
                                    </p:anim>
                                  </p:childTnLst>
                                </p:cTn>
                              </p:par>
                              <p:par>
                                <p:cTn id="31" presetID="8" presetClass="emph" presetSubtype="0" repeatCount="2000" fill="hold" nodeType="withEffect">
                                  <p:stCondLst>
                                    <p:cond delay="400"/>
                                  </p:stCondLst>
                                  <p:childTnLst>
                                    <p:animRot by="21600000">
                                      <p:cBhvr>
                                        <p:cTn id="32" dur="500" fill="hold"/>
                                        <p:tgtEl>
                                          <p:spTgt spid="9227"/>
                                        </p:tgtEl>
                                        <p:attrNameLst>
                                          <p:attrName>r</p:attrName>
                                        </p:attrNameLst>
                                      </p:cBhvr>
                                    </p:animRot>
                                  </p:childTnLst>
                                </p:cTn>
                              </p:par>
                              <p:par>
                                <p:cTn id="33" presetID="23" presetClass="entr" presetSubtype="528" fill="hold" nodeType="withEffect">
                                  <p:stCondLst>
                                    <p:cond delay="600"/>
                                  </p:stCondLst>
                                  <p:childTnLst>
                                    <p:set>
                                      <p:cBhvr>
                                        <p:cTn id="34" dur="1" fill="hold">
                                          <p:stCondLst>
                                            <p:cond delay="0"/>
                                          </p:stCondLst>
                                        </p:cTn>
                                        <p:tgtEl>
                                          <p:spTgt spid="9231"/>
                                        </p:tgtEl>
                                        <p:attrNameLst>
                                          <p:attrName>style.visibility</p:attrName>
                                        </p:attrNameLst>
                                      </p:cBhvr>
                                      <p:to>
                                        <p:strVal val="visible"/>
                                      </p:to>
                                    </p:set>
                                    <p:anim calcmode="lin" valueType="num">
                                      <p:cBhvr>
                                        <p:cTn id="35" dur="1000" fill="hold"/>
                                        <p:tgtEl>
                                          <p:spTgt spid="9231"/>
                                        </p:tgtEl>
                                        <p:attrNameLst>
                                          <p:attrName>ppt_w</p:attrName>
                                        </p:attrNameLst>
                                      </p:cBhvr>
                                      <p:tavLst>
                                        <p:tav tm="0">
                                          <p:val>
                                            <p:fltVal val="0"/>
                                          </p:val>
                                        </p:tav>
                                        <p:tav tm="100000">
                                          <p:val>
                                            <p:strVal val="#ppt_w"/>
                                          </p:val>
                                        </p:tav>
                                      </p:tavLst>
                                    </p:anim>
                                    <p:anim calcmode="lin" valueType="num">
                                      <p:cBhvr>
                                        <p:cTn id="36" dur="1000" fill="hold"/>
                                        <p:tgtEl>
                                          <p:spTgt spid="9231"/>
                                        </p:tgtEl>
                                        <p:attrNameLst>
                                          <p:attrName>ppt_h</p:attrName>
                                        </p:attrNameLst>
                                      </p:cBhvr>
                                      <p:tavLst>
                                        <p:tav tm="0">
                                          <p:val>
                                            <p:fltVal val="0"/>
                                          </p:val>
                                        </p:tav>
                                        <p:tav tm="100000">
                                          <p:val>
                                            <p:strVal val="#ppt_h"/>
                                          </p:val>
                                        </p:tav>
                                      </p:tavLst>
                                    </p:anim>
                                    <p:anim calcmode="lin" valueType="num">
                                      <p:cBhvr>
                                        <p:cTn id="37" dur="1000" fill="hold"/>
                                        <p:tgtEl>
                                          <p:spTgt spid="9231"/>
                                        </p:tgtEl>
                                        <p:attrNameLst>
                                          <p:attrName>ppt_x</p:attrName>
                                        </p:attrNameLst>
                                      </p:cBhvr>
                                      <p:tavLst>
                                        <p:tav tm="0">
                                          <p:val>
                                            <p:fltVal val="0.5"/>
                                          </p:val>
                                        </p:tav>
                                        <p:tav tm="100000">
                                          <p:val>
                                            <p:strVal val="#ppt_x"/>
                                          </p:val>
                                        </p:tav>
                                      </p:tavLst>
                                    </p:anim>
                                    <p:anim calcmode="lin" valueType="num">
                                      <p:cBhvr>
                                        <p:cTn id="38" dur="1000" fill="hold"/>
                                        <p:tgtEl>
                                          <p:spTgt spid="9231"/>
                                        </p:tgtEl>
                                        <p:attrNameLst>
                                          <p:attrName>ppt_y</p:attrName>
                                        </p:attrNameLst>
                                      </p:cBhvr>
                                      <p:tavLst>
                                        <p:tav tm="0">
                                          <p:val>
                                            <p:fltVal val="0.5"/>
                                          </p:val>
                                        </p:tav>
                                        <p:tav tm="100000">
                                          <p:val>
                                            <p:strVal val="#ppt_y"/>
                                          </p:val>
                                        </p:tav>
                                      </p:tavLst>
                                    </p:anim>
                                  </p:childTnLst>
                                </p:cTn>
                              </p:par>
                              <p:par>
                                <p:cTn id="39" presetID="8" presetClass="emph" presetSubtype="0" repeatCount="2000" fill="hold" nodeType="withEffect">
                                  <p:stCondLst>
                                    <p:cond delay="600"/>
                                  </p:stCondLst>
                                  <p:childTnLst>
                                    <p:animRot by="21600000">
                                      <p:cBhvr>
                                        <p:cTn id="40" dur="500" fill="hold"/>
                                        <p:tgtEl>
                                          <p:spTgt spid="9231"/>
                                        </p:tgtEl>
                                        <p:attrNameLst>
                                          <p:attrName>r</p:attrName>
                                        </p:attrNameLst>
                                      </p:cBhvr>
                                    </p:animRot>
                                  </p:childTnLst>
                                </p:cTn>
                              </p:par>
                            </p:childTnLst>
                          </p:cTn>
                        </p:par>
                        <p:par>
                          <p:cTn id="41" fill="hold" nodeType="afterGroup">
                            <p:stCondLst>
                              <p:cond delay="2100"/>
                            </p:stCondLst>
                            <p:childTnLst>
                              <p:par>
                                <p:cTn id="42" presetID="12" presetClass="entr" presetSubtype="1" fill="hold" nodeType="afterEffect">
                                  <p:stCondLst>
                                    <p:cond delay="0"/>
                                  </p:stCondLst>
                                  <p:childTnLst>
                                    <p:set>
                                      <p:cBhvr>
                                        <p:cTn id="43" dur="1" fill="hold">
                                          <p:stCondLst>
                                            <p:cond delay="0"/>
                                          </p:stCondLst>
                                        </p:cTn>
                                        <p:tgtEl>
                                          <p:spTgt spid="9234"/>
                                        </p:tgtEl>
                                        <p:attrNameLst>
                                          <p:attrName>style.visibility</p:attrName>
                                        </p:attrNameLst>
                                      </p:cBhvr>
                                      <p:to>
                                        <p:strVal val="visible"/>
                                      </p:to>
                                    </p:set>
                                    <p:animEffect transition="in" filter="slide(fromTop)">
                                      <p:cBhvr>
                                        <p:cTn id="44" dur="500"/>
                                        <p:tgtEl>
                                          <p:spTgt spid="9234"/>
                                        </p:tgtEl>
                                      </p:cBhvr>
                                    </p:animEffect>
                                  </p:childTnLst>
                                </p:cTn>
                              </p:par>
                              <p:par>
                                <p:cTn id="45" presetID="12" presetClass="entr" presetSubtype="1" fill="hold" nodeType="withEffect">
                                  <p:stCondLst>
                                    <p:cond delay="0"/>
                                  </p:stCondLst>
                                  <p:childTnLst>
                                    <p:set>
                                      <p:cBhvr>
                                        <p:cTn id="46" dur="1" fill="hold">
                                          <p:stCondLst>
                                            <p:cond delay="0"/>
                                          </p:stCondLst>
                                        </p:cTn>
                                        <p:tgtEl>
                                          <p:spTgt spid="9237"/>
                                        </p:tgtEl>
                                        <p:attrNameLst>
                                          <p:attrName>style.visibility</p:attrName>
                                        </p:attrNameLst>
                                      </p:cBhvr>
                                      <p:to>
                                        <p:strVal val="visible"/>
                                      </p:to>
                                    </p:set>
                                    <p:animEffect transition="in" filter="slide(fromTop)">
                                      <p:cBhvr>
                                        <p:cTn id="47" dur="500"/>
                                        <p:tgtEl>
                                          <p:spTgt spid="9237"/>
                                        </p:tgtEl>
                                      </p:cBhvr>
                                    </p:animEffect>
                                  </p:childTnLst>
                                </p:cTn>
                              </p:par>
                              <p:par>
                                <p:cTn id="48" presetID="12" presetClass="entr" presetSubtype="1" fill="hold" nodeType="withEffect">
                                  <p:stCondLst>
                                    <p:cond delay="0"/>
                                  </p:stCondLst>
                                  <p:childTnLst>
                                    <p:set>
                                      <p:cBhvr>
                                        <p:cTn id="49" dur="1" fill="hold">
                                          <p:stCondLst>
                                            <p:cond delay="0"/>
                                          </p:stCondLst>
                                        </p:cTn>
                                        <p:tgtEl>
                                          <p:spTgt spid="9240"/>
                                        </p:tgtEl>
                                        <p:attrNameLst>
                                          <p:attrName>style.visibility</p:attrName>
                                        </p:attrNameLst>
                                      </p:cBhvr>
                                      <p:to>
                                        <p:strVal val="visible"/>
                                      </p:to>
                                    </p:set>
                                    <p:animEffect transition="in" filter="slide(fromTop)">
                                      <p:cBhvr>
                                        <p:cTn id="50" dur="500"/>
                                        <p:tgtEl>
                                          <p:spTgt spid="9240"/>
                                        </p:tgtEl>
                                      </p:cBhvr>
                                    </p:animEffect>
                                  </p:childTnLst>
                                </p:cTn>
                              </p:par>
                              <p:par>
                                <p:cTn id="51" presetID="12" presetClass="entr" presetSubtype="1" fill="hold" nodeType="withEffect">
                                  <p:stCondLst>
                                    <p:cond delay="0"/>
                                  </p:stCondLst>
                                  <p:childTnLst>
                                    <p:set>
                                      <p:cBhvr>
                                        <p:cTn id="52" dur="1" fill="hold">
                                          <p:stCondLst>
                                            <p:cond delay="0"/>
                                          </p:stCondLst>
                                        </p:cTn>
                                        <p:tgtEl>
                                          <p:spTgt spid="9243"/>
                                        </p:tgtEl>
                                        <p:attrNameLst>
                                          <p:attrName>style.visibility</p:attrName>
                                        </p:attrNameLst>
                                      </p:cBhvr>
                                      <p:to>
                                        <p:strVal val="visible"/>
                                      </p:to>
                                    </p:set>
                                    <p:animEffect transition="in" filter="slide(fromTop)">
                                      <p:cBhvr>
                                        <p:cTn id="53" dur="500"/>
                                        <p:tgtEl>
                                          <p:spTgt spid="9243"/>
                                        </p:tgtEl>
                                      </p:cBhvr>
                                    </p:animEffect>
                                  </p:childTnLst>
                                </p:cTn>
                              </p:par>
                            </p:childTnLst>
                          </p:cTn>
                        </p:par>
                        <p:par>
                          <p:cTn id="54" fill="hold" nodeType="afterGroup">
                            <p:stCondLst>
                              <p:cond delay="2600"/>
                            </p:stCondLst>
                            <p:childTnLst>
                              <p:par>
                                <p:cTn id="55" presetID="21" presetClass="entr" presetSubtype="1" fill="hold" nodeType="afterEffect">
                                  <p:stCondLst>
                                    <p:cond delay="0"/>
                                  </p:stCondLst>
                                  <p:childTnLst>
                                    <p:set>
                                      <p:cBhvr>
                                        <p:cTn id="56" dur="1" fill="hold">
                                          <p:stCondLst>
                                            <p:cond delay="0"/>
                                          </p:stCondLst>
                                        </p:cTn>
                                        <p:tgtEl>
                                          <p:spTgt spid="7195"/>
                                        </p:tgtEl>
                                        <p:attrNameLst>
                                          <p:attrName>style.visibility</p:attrName>
                                        </p:attrNameLst>
                                      </p:cBhvr>
                                      <p:to>
                                        <p:strVal val="visible"/>
                                      </p:to>
                                    </p:set>
                                    <p:animEffect transition="in" filter="wheel(1)">
                                      <p:cBhvr>
                                        <p:cTn id="57" dur="2000"/>
                                        <p:tgtEl>
                                          <p:spTgt spid="7195"/>
                                        </p:tgtEl>
                                      </p:cBhvr>
                                    </p:animEffect>
                                  </p:childTnLst>
                                </p:cTn>
                              </p:par>
                              <p:par>
                                <p:cTn id="58" presetID="42" presetClass="entr" presetSubtype="0" fill="hold" nodeType="withEffect">
                                  <p:stCondLst>
                                    <p:cond delay="10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1000"/>
                                        <p:tgtEl>
                                          <p:spTgt spid="2"/>
                                        </p:tgtEl>
                                      </p:cBhvr>
                                    </p:animEffect>
                                    <p:anim calcmode="lin" valueType="num">
                                      <p:cBhvr>
                                        <p:cTn id="61" dur="1000" fill="hold"/>
                                        <p:tgtEl>
                                          <p:spTgt spid="2"/>
                                        </p:tgtEl>
                                        <p:attrNameLst>
                                          <p:attrName>ppt_x</p:attrName>
                                        </p:attrNameLst>
                                      </p:cBhvr>
                                      <p:tavLst>
                                        <p:tav tm="0">
                                          <p:val>
                                            <p:strVal val="#ppt_x"/>
                                          </p:val>
                                        </p:tav>
                                        <p:tav tm="100000">
                                          <p:val>
                                            <p:strVal val="#ppt_x"/>
                                          </p:val>
                                        </p:tav>
                                      </p:tavLst>
                                    </p:anim>
                                    <p:anim calcmode="lin" valueType="num">
                                      <p:cBhvr>
                                        <p:cTn id="62" dur="1000" fill="hold"/>
                                        <p:tgtEl>
                                          <p:spTgt spid="2"/>
                                        </p:tgtEl>
                                        <p:attrNameLst>
                                          <p:attrName>ppt_y</p:attrName>
                                        </p:attrNameLst>
                                      </p:cBhvr>
                                      <p:tavLst>
                                        <p:tav tm="0">
                                          <p:val>
                                            <p:strVal val="#ppt_y+.1"/>
                                          </p:val>
                                        </p:tav>
                                        <p:tav tm="100000">
                                          <p:val>
                                            <p:strVal val="#ppt_y"/>
                                          </p:val>
                                        </p:tav>
                                      </p:tavLst>
                                    </p:anim>
                                  </p:childTnLst>
                                </p:cTn>
                              </p:par>
                            </p:childTnLst>
                          </p:cTn>
                        </p:par>
                        <p:par>
                          <p:cTn id="63" fill="hold" nodeType="afterGroup">
                            <p:stCondLst>
                              <p:cond delay="4600"/>
                            </p:stCondLst>
                            <p:childTnLst>
                              <p:par>
                                <p:cTn id="64" presetID="21" presetClass="entr" presetSubtype="1" fill="hold" nodeType="afterEffect">
                                  <p:stCondLst>
                                    <p:cond delay="0"/>
                                  </p:stCondLst>
                                  <p:childTnLst>
                                    <p:set>
                                      <p:cBhvr>
                                        <p:cTn id="65" dur="1" fill="hold">
                                          <p:stCondLst>
                                            <p:cond delay="0"/>
                                          </p:stCondLst>
                                        </p:cTn>
                                        <p:tgtEl>
                                          <p:spTgt spid="7191"/>
                                        </p:tgtEl>
                                        <p:attrNameLst>
                                          <p:attrName>style.visibility</p:attrName>
                                        </p:attrNameLst>
                                      </p:cBhvr>
                                      <p:to>
                                        <p:strVal val="visible"/>
                                      </p:to>
                                    </p:set>
                                    <p:animEffect transition="in" filter="wheel(1)">
                                      <p:cBhvr>
                                        <p:cTn id="66" dur="2000"/>
                                        <p:tgtEl>
                                          <p:spTgt spid="7191"/>
                                        </p:tgtEl>
                                      </p:cBhvr>
                                    </p:animEffect>
                                  </p:childTnLst>
                                </p:cTn>
                              </p:par>
                              <p:par>
                                <p:cTn id="67" presetID="42" presetClass="entr" presetSubtype="0" fill="hold" nodeType="withEffect">
                                  <p:stCondLst>
                                    <p:cond delay="100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1000"/>
                                        <p:tgtEl>
                                          <p:spTgt spid="3"/>
                                        </p:tgtEl>
                                      </p:cBhvr>
                                    </p:animEffect>
                                    <p:anim calcmode="lin" valueType="num">
                                      <p:cBhvr>
                                        <p:cTn id="70" dur="1000" fill="hold"/>
                                        <p:tgtEl>
                                          <p:spTgt spid="3"/>
                                        </p:tgtEl>
                                        <p:attrNameLst>
                                          <p:attrName>ppt_x</p:attrName>
                                        </p:attrNameLst>
                                      </p:cBhvr>
                                      <p:tavLst>
                                        <p:tav tm="0">
                                          <p:val>
                                            <p:strVal val="#ppt_x"/>
                                          </p:val>
                                        </p:tav>
                                        <p:tav tm="100000">
                                          <p:val>
                                            <p:strVal val="#ppt_x"/>
                                          </p:val>
                                        </p:tav>
                                      </p:tavLst>
                                    </p:anim>
                                    <p:anim calcmode="lin" valueType="num">
                                      <p:cBhvr>
                                        <p:cTn id="71" dur="1000" fill="hold"/>
                                        <p:tgtEl>
                                          <p:spTgt spid="3"/>
                                        </p:tgtEl>
                                        <p:attrNameLst>
                                          <p:attrName>ppt_y</p:attrName>
                                        </p:attrNameLst>
                                      </p:cBhvr>
                                      <p:tavLst>
                                        <p:tav tm="0">
                                          <p:val>
                                            <p:strVal val="#ppt_y+.1"/>
                                          </p:val>
                                        </p:tav>
                                        <p:tav tm="100000">
                                          <p:val>
                                            <p:strVal val="#ppt_y"/>
                                          </p:val>
                                        </p:tav>
                                      </p:tavLst>
                                    </p:anim>
                                  </p:childTnLst>
                                </p:cTn>
                              </p:par>
                            </p:childTnLst>
                          </p:cTn>
                        </p:par>
                        <p:par>
                          <p:cTn id="72" fill="hold" nodeType="afterGroup">
                            <p:stCondLst>
                              <p:cond delay="6600"/>
                            </p:stCondLst>
                            <p:childTnLst>
                              <p:par>
                                <p:cTn id="73" presetID="21" presetClass="entr" presetSubtype="1" fill="hold" nodeType="afterEffect">
                                  <p:stCondLst>
                                    <p:cond delay="0"/>
                                  </p:stCondLst>
                                  <p:childTnLst>
                                    <p:set>
                                      <p:cBhvr>
                                        <p:cTn id="74" dur="1" fill="hold">
                                          <p:stCondLst>
                                            <p:cond delay="0"/>
                                          </p:stCondLst>
                                        </p:cTn>
                                        <p:tgtEl>
                                          <p:spTgt spid="7187"/>
                                        </p:tgtEl>
                                        <p:attrNameLst>
                                          <p:attrName>style.visibility</p:attrName>
                                        </p:attrNameLst>
                                      </p:cBhvr>
                                      <p:to>
                                        <p:strVal val="visible"/>
                                      </p:to>
                                    </p:set>
                                    <p:animEffect transition="in" filter="wheel(1)">
                                      <p:cBhvr>
                                        <p:cTn id="75" dur="2000"/>
                                        <p:tgtEl>
                                          <p:spTgt spid="7187"/>
                                        </p:tgtEl>
                                      </p:cBhvr>
                                    </p:animEffect>
                                  </p:childTnLst>
                                </p:cTn>
                              </p:par>
                              <p:par>
                                <p:cTn id="76" presetID="42" presetClass="entr" presetSubtype="0" fill="hold" nodeType="withEffect">
                                  <p:stCondLst>
                                    <p:cond delay="1000"/>
                                  </p:stCondLst>
                                  <p:childTnLst>
                                    <p:set>
                                      <p:cBhvr>
                                        <p:cTn id="77" dur="1" fill="hold">
                                          <p:stCondLst>
                                            <p:cond delay="0"/>
                                          </p:stCondLst>
                                        </p:cTn>
                                        <p:tgtEl>
                                          <p:spTgt spid="4"/>
                                        </p:tgtEl>
                                        <p:attrNameLst>
                                          <p:attrName>style.visibility</p:attrName>
                                        </p:attrNameLst>
                                      </p:cBhvr>
                                      <p:to>
                                        <p:strVal val="visible"/>
                                      </p:to>
                                    </p:set>
                                    <p:animEffect transition="in" filter="fade">
                                      <p:cBhvr>
                                        <p:cTn id="78" dur="1000"/>
                                        <p:tgtEl>
                                          <p:spTgt spid="4"/>
                                        </p:tgtEl>
                                      </p:cBhvr>
                                    </p:animEffect>
                                    <p:anim calcmode="lin" valueType="num">
                                      <p:cBhvr>
                                        <p:cTn id="79" dur="1000" fill="hold"/>
                                        <p:tgtEl>
                                          <p:spTgt spid="4"/>
                                        </p:tgtEl>
                                        <p:attrNameLst>
                                          <p:attrName>ppt_x</p:attrName>
                                        </p:attrNameLst>
                                      </p:cBhvr>
                                      <p:tavLst>
                                        <p:tav tm="0">
                                          <p:val>
                                            <p:strVal val="#ppt_x"/>
                                          </p:val>
                                        </p:tav>
                                        <p:tav tm="100000">
                                          <p:val>
                                            <p:strVal val="#ppt_x"/>
                                          </p:val>
                                        </p:tav>
                                      </p:tavLst>
                                    </p:anim>
                                    <p:anim calcmode="lin" valueType="num">
                                      <p:cBhvr>
                                        <p:cTn id="80" dur="1000" fill="hold"/>
                                        <p:tgtEl>
                                          <p:spTgt spid="4"/>
                                        </p:tgtEl>
                                        <p:attrNameLst>
                                          <p:attrName>ppt_y</p:attrName>
                                        </p:attrNameLst>
                                      </p:cBhvr>
                                      <p:tavLst>
                                        <p:tav tm="0">
                                          <p:val>
                                            <p:strVal val="#ppt_y+.1"/>
                                          </p:val>
                                        </p:tav>
                                        <p:tav tm="100000">
                                          <p:val>
                                            <p:strVal val="#ppt_y"/>
                                          </p:val>
                                        </p:tav>
                                      </p:tavLst>
                                    </p:anim>
                                  </p:childTnLst>
                                </p:cTn>
                              </p:par>
                            </p:childTnLst>
                          </p:cTn>
                        </p:par>
                        <p:par>
                          <p:cTn id="81" fill="hold" nodeType="afterGroup">
                            <p:stCondLst>
                              <p:cond delay="8600"/>
                            </p:stCondLst>
                            <p:childTnLst>
                              <p:par>
                                <p:cTn id="82" presetID="21" presetClass="entr" presetSubtype="1" fill="hold" nodeType="afterEffect">
                                  <p:stCondLst>
                                    <p:cond delay="0"/>
                                  </p:stCondLst>
                                  <p:childTnLst>
                                    <p:set>
                                      <p:cBhvr>
                                        <p:cTn id="83" dur="1" fill="hold">
                                          <p:stCondLst>
                                            <p:cond delay="0"/>
                                          </p:stCondLst>
                                        </p:cTn>
                                        <p:tgtEl>
                                          <p:spTgt spid="7183"/>
                                        </p:tgtEl>
                                        <p:attrNameLst>
                                          <p:attrName>style.visibility</p:attrName>
                                        </p:attrNameLst>
                                      </p:cBhvr>
                                      <p:to>
                                        <p:strVal val="visible"/>
                                      </p:to>
                                    </p:set>
                                    <p:animEffect transition="in" filter="wheel(1)">
                                      <p:cBhvr>
                                        <p:cTn id="84" dur="2000"/>
                                        <p:tgtEl>
                                          <p:spTgt spid="7183"/>
                                        </p:tgtEl>
                                      </p:cBhvr>
                                    </p:animEffect>
                                  </p:childTnLst>
                                </p:cTn>
                              </p:par>
                              <p:par>
                                <p:cTn id="85" presetID="42" presetClass="entr" presetSubtype="0" fill="hold" nodeType="withEffect">
                                  <p:stCondLst>
                                    <p:cond delay="100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1000"/>
                                        <p:tgtEl>
                                          <p:spTgt spid="5"/>
                                        </p:tgtEl>
                                      </p:cBhvr>
                                    </p:animEffect>
                                    <p:anim calcmode="lin" valueType="num">
                                      <p:cBhvr>
                                        <p:cTn id="88" dur="1000" fill="hold"/>
                                        <p:tgtEl>
                                          <p:spTgt spid="5"/>
                                        </p:tgtEl>
                                        <p:attrNameLst>
                                          <p:attrName>ppt_x</p:attrName>
                                        </p:attrNameLst>
                                      </p:cBhvr>
                                      <p:tavLst>
                                        <p:tav tm="0">
                                          <p:val>
                                            <p:strVal val="#ppt_x"/>
                                          </p:val>
                                        </p:tav>
                                        <p:tav tm="100000">
                                          <p:val>
                                            <p:strVal val="#ppt_x"/>
                                          </p:val>
                                        </p:tav>
                                      </p:tavLst>
                                    </p:anim>
                                    <p:anim calcmode="lin" valueType="num">
                                      <p:cBhvr>
                                        <p:cTn id="89" dur="1000" fill="hold"/>
                                        <p:tgtEl>
                                          <p:spTgt spid="5"/>
                                        </p:tgtEl>
                                        <p:attrNameLst>
                                          <p:attrName>ppt_y</p:attrName>
                                        </p:attrNameLst>
                                      </p:cBhvr>
                                      <p:tavLst>
                                        <p:tav tm="0">
                                          <p:val>
                                            <p:strVal val="#ppt_y+.1"/>
                                          </p:val>
                                        </p:tav>
                                        <p:tav tm="100000">
                                          <p:val>
                                            <p:strVal val="#ppt_y"/>
                                          </p:val>
                                        </p:tav>
                                      </p:tavLst>
                                    </p:anim>
                                  </p:childTnLst>
                                </p:cTn>
                              </p:par>
                            </p:childTnLst>
                          </p:cTn>
                        </p:par>
                        <p:par>
                          <p:cTn id="90" fill="hold" nodeType="afterGroup">
                            <p:stCondLst>
                              <p:cond delay="10600"/>
                            </p:stCondLst>
                            <p:childTnLst>
                              <p:par>
                                <p:cTn id="91" presetID="10" presetClass="entr" presetSubtype="0" repeatCount="2000" fill="hold" nodeType="afterEffect">
                                  <p:stCondLst>
                                    <p:cond delay="0"/>
                                  </p:stCondLst>
                                  <p:childTnLst>
                                    <p:set>
                                      <p:cBhvr>
                                        <p:cTn id="92" dur="1" fill="hold">
                                          <p:stCondLst>
                                            <p:cond delay="0"/>
                                          </p:stCondLst>
                                        </p:cTn>
                                        <p:tgtEl>
                                          <p:spTgt spid="7195"/>
                                        </p:tgtEl>
                                        <p:attrNameLst>
                                          <p:attrName>style.visibility</p:attrName>
                                        </p:attrNameLst>
                                      </p:cBhvr>
                                      <p:to>
                                        <p:strVal val="visible"/>
                                      </p:to>
                                    </p:set>
                                    <p:animEffect transition="in" filter="fade">
                                      <p:cBhvr>
                                        <p:cTn id="93" dur="500"/>
                                        <p:tgtEl>
                                          <p:spTgt spid="7195"/>
                                        </p:tgtEl>
                                      </p:cBhvr>
                                    </p:animEffect>
                                  </p:childTnLst>
                                </p:cTn>
                              </p:par>
                              <p:par>
                                <p:cTn id="94" presetID="10" presetClass="entr" presetSubtype="0" repeatCount="2000" fill="hold" nodeType="withEffect">
                                  <p:stCondLst>
                                    <p:cond delay="0"/>
                                  </p:stCondLst>
                                  <p:childTnLst>
                                    <p:set>
                                      <p:cBhvr>
                                        <p:cTn id="95" dur="1" fill="hold">
                                          <p:stCondLst>
                                            <p:cond delay="0"/>
                                          </p:stCondLst>
                                        </p:cTn>
                                        <p:tgtEl>
                                          <p:spTgt spid="7191"/>
                                        </p:tgtEl>
                                        <p:attrNameLst>
                                          <p:attrName>style.visibility</p:attrName>
                                        </p:attrNameLst>
                                      </p:cBhvr>
                                      <p:to>
                                        <p:strVal val="visible"/>
                                      </p:to>
                                    </p:set>
                                    <p:animEffect transition="in" filter="fade">
                                      <p:cBhvr>
                                        <p:cTn id="96" dur="500"/>
                                        <p:tgtEl>
                                          <p:spTgt spid="7191"/>
                                        </p:tgtEl>
                                      </p:cBhvr>
                                    </p:animEffect>
                                  </p:childTnLst>
                                </p:cTn>
                              </p:par>
                              <p:par>
                                <p:cTn id="97" presetID="10" presetClass="entr" presetSubtype="0" repeatCount="2000" fill="hold" nodeType="withEffect">
                                  <p:stCondLst>
                                    <p:cond delay="0"/>
                                  </p:stCondLst>
                                  <p:childTnLst>
                                    <p:set>
                                      <p:cBhvr>
                                        <p:cTn id="98" dur="1" fill="hold">
                                          <p:stCondLst>
                                            <p:cond delay="0"/>
                                          </p:stCondLst>
                                        </p:cTn>
                                        <p:tgtEl>
                                          <p:spTgt spid="7187"/>
                                        </p:tgtEl>
                                        <p:attrNameLst>
                                          <p:attrName>style.visibility</p:attrName>
                                        </p:attrNameLst>
                                      </p:cBhvr>
                                      <p:to>
                                        <p:strVal val="visible"/>
                                      </p:to>
                                    </p:set>
                                    <p:animEffect transition="in" filter="fade">
                                      <p:cBhvr>
                                        <p:cTn id="99" dur="500"/>
                                        <p:tgtEl>
                                          <p:spTgt spid="7187"/>
                                        </p:tgtEl>
                                      </p:cBhvr>
                                    </p:animEffect>
                                  </p:childTnLst>
                                </p:cTn>
                              </p:par>
                              <p:par>
                                <p:cTn id="100" presetID="10" presetClass="entr" presetSubtype="0" repeatCount="2000" fill="hold" nodeType="withEffect">
                                  <p:stCondLst>
                                    <p:cond delay="0"/>
                                  </p:stCondLst>
                                  <p:childTnLst>
                                    <p:set>
                                      <p:cBhvr>
                                        <p:cTn id="101" dur="1" fill="hold">
                                          <p:stCondLst>
                                            <p:cond delay="0"/>
                                          </p:stCondLst>
                                        </p:cTn>
                                        <p:tgtEl>
                                          <p:spTgt spid="7183"/>
                                        </p:tgtEl>
                                        <p:attrNameLst>
                                          <p:attrName>style.visibility</p:attrName>
                                        </p:attrNameLst>
                                      </p:cBhvr>
                                      <p:to>
                                        <p:strVal val="visible"/>
                                      </p:to>
                                    </p:set>
                                    <p:animEffect transition="in" filter="fade">
                                      <p:cBhvr>
                                        <p:cTn id="102" dur="500"/>
                                        <p:tgtEl>
                                          <p:spTgt spid="7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Group 2"/>
          <p:cNvGrpSpPr>
            <a:grpSpLocks/>
          </p:cNvGrpSpPr>
          <p:nvPr/>
        </p:nvGrpSpPr>
        <p:grpSpPr bwMode="auto">
          <a:xfrm>
            <a:off x="1358195" y="1400528"/>
            <a:ext cx="3060348" cy="3060348"/>
            <a:chOff x="0" y="0"/>
            <a:chExt cx="2754000" cy="2754000"/>
          </a:xfrm>
        </p:grpSpPr>
        <p:grpSp>
          <p:nvGrpSpPr>
            <p:cNvPr id="24612" name="Group 3"/>
            <p:cNvGrpSpPr>
              <a:grpSpLocks noChangeAspect="1"/>
            </p:cNvGrpSpPr>
            <p:nvPr/>
          </p:nvGrpSpPr>
          <p:grpSpPr bwMode="auto">
            <a:xfrm>
              <a:off x="0" y="0"/>
              <a:ext cx="2754000" cy="2754000"/>
              <a:chOff x="0" y="0"/>
              <a:chExt cx="3060000" cy="3060000"/>
            </a:xfrm>
          </p:grpSpPr>
          <p:sp>
            <p:nvSpPr>
              <p:cNvPr id="8225" name="椭圆 29"/>
              <p:cNvSpPr>
                <a:spLocks noChangeAspect="1"/>
              </p:cNvSpPr>
              <p:nvPr/>
            </p:nvSpPr>
            <p:spPr bwMode="auto">
              <a:xfrm>
                <a:off x="0" y="0"/>
                <a:ext cx="3060000" cy="3060000"/>
              </a:xfrm>
              <a:prstGeom prst="ellipse">
                <a:avLst/>
              </a:prstGeom>
              <a:noFill/>
              <a:ln w="57150">
                <a:solidFill>
                  <a:srgbClr val="30B8D8"/>
                </a:solidFill>
                <a:round/>
                <a:headEnd/>
                <a:tailEnd/>
              </a:ln>
              <a:effectLst>
                <a:glow rad="88900">
                  <a:schemeClr val="accent1">
                    <a:satMod val="175000"/>
                    <a:alpha val="30000"/>
                  </a:schemeClr>
                </a:glow>
              </a:effectLs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2000">
                  <a:solidFill>
                    <a:srgbClr val="FFFFFF"/>
                  </a:solidFill>
                </a:endParaRPr>
              </a:p>
            </p:txBody>
          </p:sp>
          <p:sp>
            <p:nvSpPr>
              <p:cNvPr id="8226" name="椭圆 30"/>
              <p:cNvSpPr>
                <a:spLocks noChangeAspect="1"/>
              </p:cNvSpPr>
              <p:nvPr/>
            </p:nvSpPr>
            <p:spPr bwMode="auto">
              <a:xfrm>
                <a:off x="234571" y="234570"/>
                <a:ext cx="2590856" cy="2590859"/>
              </a:xfrm>
              <a:prstGeom prst="ellipse">
                <a:avLst/>
              </a:prstGeom>
              <a:solidFill>
                <a:srgbClr val="30B8D8">
                  <a:alpha val="25098"/>
                </a:srgbClr>
              </a:solidFill>
              <a:ln w="76200">
                <a:noFill/>
                <a:round/>
                <a:headEnd/>
                <a:tailEnd/>
              </a:ln>
              <a:effectLst>
                <a:glow rad="88900">
                  <a:schemeClr val="accent1">
                    <a:satMod val="175000"/>
                    <a:alpha val="30000"/>
                  </a:schemeClr>
                </a:glow>
              </a:effec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endParaRPr lang="zh-CN" altLang="en-US" sz="2000">
                  <a:solidFill>
                    <a:srgbClr val="FFFFFF"/>
                  </a:solidFill>
                </a:endParaRPr>
              </a:p>
            </p:txBody>
          </p:sp>
        </p:grpSp>
        <p:sp>
          <p:nvSpPr>
            <p:cNvPr id="24613" name="Rectangle 13"/>
            <p:cNvSpPr>
              <a:spLocks noChangeArrowheads="1"/>
            </p:cNvSpPr>
            <p:nvPr/>
          </p:nvSpPr>
          <p:spPr bwMode="auto">
            <a:xfrm>
              <a:off x="690485" y="1023821"/>
              <a:ext cx="1373031" cy="698535"/>
            </a:xfrm>
            <a:prstGeom prst="rect">
              <a:avLst/>
            </a:prstGeom>
            <a:noFill/>
            <a:ln w="9525">
              <a:noFill/>
              <a:miter lim="800000"/>
              <a:headEnd/>
              <a:tailEnd/>
            </a:ln>
          </p:spPr>
          <p:txBody>
            <a:bodyPr>
              <a:spAutoFit/>
            </a:bodyPr>
            <a:lstStyle/>
            <a:p>
              <a:pPr algn="ctr"/>
              <a:r>
                <a:rPr lang="zh-CN" altLang="en-US" sz="2222">
                  <a:solidFill>
                    <a:srgbClr val="BCE8F2"/>
                  </a:solidFill>
                  <a:latin typeface="方正兰亭中黑_GBK" pitchFamily="2" charset="-122"/>
                  <a:ea typeface="方正兰亭中黑_GBK" pitchFamily="2" charset="-122"/>
                </a:rPr>
                <a:t>单击此处添加标题</a:t>
              </a:r>
            </a:p>
          </p:txBody>
        </p:sp>
      </p:grpSp>
      <p:sp>
        <p:nvSpPr>
          <p:cNvPr id="10247" name="TextBox 13"/>
          <p:cNvSpPr txBox="1">
            <a:spLocks noChangeArrowheads="1"/>
          </p:cNvSpPr>
          <p:nvPr/>
        </p:nvSpPr>
        <p:spPr bwMode="auto">
          <a:xfrm>
            <a:off x="2922717" y="15767"/>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grpSp>
        <p:nvGrpSpPr>
          <p:cNvPr id="10248" name="Group 8"/>
          <p:cNvGrpSpPr>
            <a:grpSpLocks/>
          </p:cNvGrpSpPr>
          <p:nvPr/>
        </p:nvGrpSpPr>
        <p:grpSpPr bwMode="auto">
          <a:xfrm>
            <a:off x="3247320" y="1419931"/>
            <a:ext cx="5554486" cy="793713"/>
            <a:chOff x="-626650" y="0"/>
            <a:chExt cx="4998655" cy="713559"/>
          </a:xfrm>
        </p:grpSpPr>
        <p:sp>
          <p:nvSpPr>
            <p:cNvPr id="8220" name="矩形 33"/>
            <p:cNvSpPr>
              <a:spLocks/>
            </p:cNvSpPr>
            <p:nvPr/>
          </p:nvSpPr>
          <p:spPr bwMode="auto">
            <a:xfrm>
              <a:off x="-626650" y="0"/>
              <a:ext cx="4998655" cy="388800"/>
            </a:xfrm>
            <a:prstGeom prst="roundRect">
              <a:avLst>
                <a:gd name="adj" fmla="val 50000"/>
              </a:avLst>
            </a:prstGeom>
            <a:no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spcBef>
                  <a:spcPct val="0"/>
                </a:spcBef>
                <a:buClr>
                  <a:srgbClr val="FF0000"/>
                </a:buClr>
                <a:buSzPct val="70000"/>
                <a:buFontTx/>
                <a:buNone/>
                <a:defRPr/>
              </a:pPr>
              <a:endParaRPr lang="zh-CN" altLang="en-US" sz="2222" dirty="0">
                <a:solidFill>
                  <a:schemeClr val="tx2"/>
                </a:solidFill>
                <a:latin typeface="Arial" charset="0"/>
                <a:ea typeface="方正兰亭黑_GBK" panose="02000000000000000000" pitchFamily="2" charset="-122"/>
              </a:endParaRPr>
            </a:p>
          </p:txBody>
        </p:sp>
        <p:sp>
          <p:nvSpPr>
            <p:cNvPr id="24610" name="TextBox 146"/>
            <p:cNvSpPr txBox="1">
              <a:spLocks noChangeArrowheads="1"/>
            </p:cNvSpPr>
            <p:nvPr/>
          </p:nvSpPr>
          <p:spPr bwMode="auto">
            <a:xfrm>
              <a:off x="192882" y="55901"/>
              <a:ext cx="1911600" cy="298254"/>
            </a:xfrm>
            <a:prstGeom prst="rect">
              <a:avLst/>
            </a:prstGeom>
            <a:noFill/>
            <a:ln w="9525">
              <a:noFill/>
              <a:miter lim="800000"/>
              <a:headEnd/>
              <a:tailEnd/>
            </a:ln>
          </p:spPr>
          <p:txBody>
            <a:bodyPr>
              <a:spAutoFit/>
            </a:bodyPr>
            <a:lstStyle/>
            <a:p>
              <a:r>
                <a:rPr lang="zh-CN" altLang="en-US" sz="1556">
                  <a:solidFill>
                    <a:srgbClr val="BCE8F2"/>
                  </a:solidFill>
                  <a:latin typeface="方正兰亭黑_GBK" pitchFamily="2" charset="-122"/>
                  <a:ea typeface="方正兰亭黑_GBK" pitchFamily="2" charset="-122"/>
                </a:rPr>
                <a:t>单击此处添加标题</a:t>
              </a:r>
              <a:endParaRPr lang="en-US" altLang="zh-CN" sz="1556">
                <a:solidFill>
                  <a:srgbClr val="BCE8F2"/>
                </a:solidFill>
                <a:latin typeface="方正兰亭黑_GBK" pitchFamily="2" charset="-122"/>
                <a:ea typeface="方正兰亭黑_GBK" pitchFamily="2" charset="-122"/>
              </a:endParaRPr>
            </a:p>
          </p:txBody>
        </p:sp>
        <p:sp>
          <p:nvSpPr>
            <p:cNvPr id="24611" name="TextBox 146"/>
            <p:cNvSpPr txBox="1">
              <a:spLocks noChangeArrowheads="1"/>
            </p:cNvSpPr>
            <p:nvPr/>
          </p:nvSpPr>
          <p:spPr bwMode="auto">
            <a:xfrm>
              <a:off x="339727" y="446144"/>
              <a:ext cx="4032278" cy="267415"/>
            </a:xfrm>
            <a:prstGeom prst="rect">
              <a:avLst/>
            </a:prstGeom>
            <a:noFill/>
            <a:ln w="9525">
              <a:noFill/>
              <a:miter lim="800000"/>
              <a:headEnd/>
              <a:tailEnd/>
            </a:ln>
          </p:spPr>
          <p:txBody>
            <a:bodyPr>
              <a:spAutoFit/>
            </a:bodyPr>
            <a:lstStyle/>
            <a:p>
              <a:r>
                <a:rPr lang="zh-CN" altLang="en-US" sz="1333">
                  <a:solidFill>
                    <a:srgbClr val="BCE8F2"/>
                  </a:solidFill>
                  <a:latin typeface="方正正纤黑简体" pitchFamily="2" charset="-122"/>
                  <a:ea typeface="方正正纤黑简体" pitchFamily="2" charset="-122"/>
                </a:rPr>
                <a:t>单击添加文本 </a:t>
              </a:r>
              <a:r>
                <a:rPr lang="en-US" altLang="zh-CN" sz="1333">
                  <a:solidFill>
                    <a:srgbClr val="BCE8F2"/>
                  </a:solidFill>
                  <a:latin typeface="方正正纤黑简体" pitchFamily="2" charset="-122"/>
                  <a:ea typeface="方正正纤黑简体" pitchFamily="2" charset="-122"/>
                </a:rPr>
                <a:t>… …</a:t>
              </a:r>
            </a:p>
          </p:txBody>
        </p:sp>
      </p:grpSp>
      <p:grpSp>
        <p:nvGrpSpPr>
          <p:cNvPr id="10252" name="Group 12"/>
          <p:cNvGrpSpPr>
            <a:grpSpLocks/>
          </p:cNvGrpSpPr>
          <p:nvPr/>
        </p:nvGrpSpPr>
        <p:grpSpPr bwMode="auto">
          <a:xfrm>
            <a:off x="4034015" y="2714626"/>
            <a:ext cx="4767791" cy="788420"/>
            <a:chOff x="-561978" y="0"/>
            <a:chExt cx="4291042" cy="708689"/>
          </a:xfrm>
        </p:grpSpPr>
        <p:sp>
          <p:nvSpPr>
            <p:cNvPr id="2" name="矩形 32"/>
            <p:cNvSpPr>
              <a:spLocks/>
            </p:cNvSpPr>
            <p:nvPr/>
          </p:nvSpPr>
          <p:spPr bwMode="auto">
            <a:xfrm>
              <a:off x="-561978" y="0"/>
              <a:ext cx="4291042" cy="388930"/>
            </a:xfrm>
            <a:prstGeom prst="roundRect">
              <a:avLst>
                <a:gd name="adj" fmla="val 50000"/>
              </a:avLst>
            </a:prstGeom>
            <a:no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fontAlgn="ctr">
                <a:spcBef>
                  <a:spcPct val="0"/>
                </a:spcBef>
                <a:buClr>
                  <a:srgbClr val="FF0000"/>
                </a:buClr>
                <a:buSzPct val="70000"/>
                <a:buFontTx/>
                <a:buNone/>
                <a:defRPr/>
              </a:pPr>
              <a:endParaRPr lang="zh-CN" altLang="en-US" sz="2222" dirty="0">
                <a:solidFill>
                  <a:schemeClr val="tx2"/>
                </a:solidFill>
                <a:ea typeface="方正兰亭黑_GBK" panose="02000000000000000000" pitchFamily="2" charset="-122"/>
              </a:endParaRPr>
            </a:p>
          </p:txBody>
        </p:sp>
        <p:sp>
          <p:nvSpPr>
            <p:cNvPr id="24605" name="TextBox 146"/>
            <p:cNvSpPr txBox="1">
              <a:spLocks noChangeArrowheads="1"/>
            </p:cNvSpPr>
            <p:nvPr/>
          </p:nvSpPr>
          <p:spPr bwMode="auto">
            <a:xfrm>
              <a:off x="255719" y="55900"/>
              <a:ext cx="1911600" cy="298207"/>
            </a:xfrm>
            <a:prstGeom prst="rect">
              <a:avLst/>
            </a:prstGeom>
            <a:noFill/>
            <a:ln w="9525">
              <a:noFill/>
              <a:miter lim="800000"/>
              <a:headEnd/>
              <a:tailEnd/>
            </a:ln>
          </p:spPr>
          <p:txBody>
            <a:bodyPr>
              <a:spAutoFit/>
            </a:bodyPr>
            <a:lstStyle/>
            <a:p>
              <a:r>
                <a:rPr lang="zh-CN" altLang="en-US" sz="1556">
                  <a:solidFill>
                    <a:srgbClr val="BCE8F2"/>
                  </a:solidFill>
                  <a:latin typeface="方正兰亭黑_GBK" pitchFamily="2" charset="-122"/>
                  <a:ea typeface="方正兰亭黑_GBK" pitchFamily="2" charset="-122"/>
                </a:rPr>
                <a:t>单击此处添加标题</a:t>
              </a:r>
              <a:endParaRPr lang="en-US" altLang="zh-CN" sz="1556">
                <a:solidFill>
                  <a:srgbClr val="BCE8F2"/>
                </a:solidFill>
                <a:latin typeface="方正兰亭黑_GBK" pitchFamily="2" charset="-122"/>
                <a:ea typeface="方正兰亭黑_GBK" pitchFamily="2" charset="-122"/>
              </a:endParaRPr>
            </a:p>
          </p:txBody>
        </p:sp>
        <p:sp>
          <p:nvSpPr>
            <p:cNvPr id="24606" name="TextBox 146"/>
            <p:cNvSpPr txBox="1">
              <a:spLocks noChangeArrowheads="1"/>
            </p:cNvSpPr>
            <p:nvPr/>
          </p:nvSpPr>
          <p:spPr bwMode="auto">
            <a:xfrm>
              <a:off x="63500" y="441316"/>
              <a:ext cx="3665563" cy="267373"/>
            </a:xfrm>
            <a:prstGeom prst="rect">
              <a:avLst/>
            </a:prstGeom>
            <a:noFill/>
            <a:ln w="9525">
              <a:noFill/>
              <a:miter lim="800000"/>
              <a:headEnd/>
              <a:tailEnd/>
            </a:ln>
          </p:spPr>
          <p:txBody>
            <a:bodyPr>
              <a:spAutoFit/>
            </a:bodyPr>
            <a:lstStyle/>
            <a:p>
              <a:r>
                <a:rPr lang="zh-CN" altLang="en-US" sz="1333">
                  <a:solidFill>
                    <a:srgbClr val="BCE8F2"/>
                  </a:solidFill>
                  <a:latin typeface="方正正纤黑简体" pitchFamily="2" charset="-122"/>
                  <a:ea typeface="方正正纤黑简体" pitchFamily="2" charset="-122"/>
                </a:rPr>
                <a:t>单击添加文本 </a:t>
              </a:r>
              <a:r>
                <a:rPr lang="en-US" altLang="zh-CN" sz="1333">
                  <a:solidFill>
                    <a:srgbClr val="BCE8F2"/>
                  </a:solidFill>
                  <a:latin typeface="方正正纤黑简体" pitchFamily="2" charset="-122"/>
                  <a:ea typeface="方正正纤黑简体" pitchFamily="2" charset="-122"/>
                </a:rPr>
                <a:t>… …</a:t>
              </a:r>
            </a:p>
          </p:txBody>
        </p:sp>
      </p:grpSp>
      <p:grpSp>
        <p:nvGrpSpPr>
          <p:cNvPr id="10256" name="Group 16"/>
          <p:cNvGrpSpPr>
            <a:grpSpLocks/>
          </p:cNvGrpSpPr>
          <p:nvPr/>
        </p:nvGrpSpPr>
        <p:grpSpPr bwMode="auto">
          <a:xfrm>
            <a:off x="3247320" y="4019904"/>
            <a:ext cx="5554486" cy="793714"/>
            <a:chOff x="-626650" y="0"/>
            <a:chExt cx="4998655" cy="712460"/>
          </a:xfrm>
        </p:grpSpPr>
        <p:sp>
          <p:nvSpPr>
            <p:cNvPr id="8214" name="矩形 31"/>
            <p:cNvSpPr>
              <a:spLocks/>
            </p:cNvSpPr>
            <p:nvPr/>
          </p:nvSpPr>
          <p:spPr bwMode="auto">
            <a:xfrm>
              <a:off x="-626650" y="0"/>
              <a:ext cx="4998655" cy="388388"/>
            </a:xfrm>
            <a:prstGeom prst="roundRect">
              <a:avLst>
                <a:gd name="adj" fmla="val 50000"/>
              </a:avLst>
            </a:prstGeom>
            <a:no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fontAlgn="ctr">
                <a:spcBef>
                  <a:spcPct val="0"/>
                </a:spcBef>
                <a:buClr>
                  <a:srgbClr val="FF0000"/>
                </a:buClr>
                <a:buSzPct val="70000"/>
                <a:buFontTx/>
                <a:buNone/>
                <a:defRPr/>
              </a:pPr>
              <a:endParaRPr lang="zh-CN" altLang="en-US" sz="2222" dirty="0">
                <a:solidFill>
                  <a:schemeClr val="tx2"/>
                </a:solidFill>
                <a:ea typeface="方正兰亭黑_GBK" panose="02000000000000000000" pitchFamily="2" charset="-122"/>
              </a:endParaRPr>
            </a:p>
          </p:txBody>
        </p:sp>
        <p:sp>
          <p:nvSpPr>
            <p:cNvPr id="24600" name="TextBox 146"/>
            <p:cNvSpPr txBox="1">
              <a:spLocks noChangeArrowheads="1"/>
            </p:cNvSpPr>
            <p:nvPr/>
          </p:nvSpPr>
          <p:spPr bwMode="auto">
            <a:xfrm>
              <a:off x="192882" y="55900"/>
              <a:ext cx="1911600" cy="297795"/>
            </a:xfrm>
            <a:prstGeom prst="rect">
              <a:avLst/>
            </a:prstGeom>
            <a:noFill/>
            <a:ln w="9525">
              <a:noFill/>
              <a:miter lim="800000"/>
              <a:headEnd/>
              <a:tailEnd/>
            </a:ln>
          </p:spPr>
          <p:txBody>
            <a:bodyPr>
              <a:spAutoFit/>
            </a:bodyPr>
            <a:lstStyle/>
            <a:p>
              <a:r>
                <a:rPr lang="zh-CN" altLang="en-US" sz="1556">
                  <a:solidFill>
                    <a:srgbClr val="BCE8F2"/>
                  </a:solidFill>
                  <a:latin typeface="方正兰亭黑_GBK" pitchFamily="2" charset="-122"/>
                  <a:ea typeface="方正兰亭黑_GBK" pitchFamily="2" charset="-122"/>
                </a:rPr>
                <a:t>单击此处添加标题</a:t>
              </a:r>
              <a:endParaRPr lang="en-US" altLang="zh-CN" sz="1556">
                <a:solidFill>
                  <a:srgbClr val="BCE8F2"/>
                </a:solidFill>
                <a:latin typeface="方正兰亭黑_GBK" pitchFamily="2" charset="-122"/>
                <a:ea typeface="方正兰亭黑_GBK" pitchFamily="2" charset="-122"/>
              </a:endParaRPr>
            </a:p>
          </p:txBody>
        </p:sp>
        <p:sp>
          <p:nvSpPr>
            <p:cNvPr id="24601" name="TextBox 146"/>
            <p:cNvSpPr txBox="1">
              <a:spLocks noChangeArrowheads="1"/>
            </p:cNvSpPr>
            <p:nvPr/>
          </p:nvSpPr>
          <p:spPr bwMode="auto">
            <a:xfrm>
              <a:off x="192089" y="445457"/>
              <a:ext cx="4032278" cy="267003"/>
            </a:xfrm>
            <a:prstGeom prst="rect">
              <a:avLst/>
            </a:prstGeom>
            <a:noFill/>
            <a:ln w="9525">
              <a:noFill/>
              <a:miter lim="800000"/>
              <a:headEnd/>
              <a:tailEnd/>
            </a:ln>
          </p:spPr>
          <p:txBody>
            <a:bodyPr>
              <a:spAutoFit/>
            </a:bodyPr>
            <a:lstStyle/>
            <a:p>
              <a:r>
                <a:rPr lang="zh-CN" altLang="en-US" sz="1333">
                  <a:solidFill>
                    <a:srgbClr val="BCE8F2"/>
                  </a:solidFill>
                  <a:latin typeface="方正正纤黑简体" pitchFamily="2" charset="-122"/>
                  <a:ea typeface="方正正纤黑简体" pitchFamily="2" charset="-122"/>
                </a:rPr>
                <a:t>单击添加文本 </a:t>
              </a:r>
              <a:r>
                <a:rPr lang="en-US" altLang="zh-CN" sz="1333">
                  <a:solidFill>
                    <a:srgbClr val="BCE8F2"/>
                  </a:solidFill>
                  <a:latin typeface="方正正纤黑简体" pitchFamily="2" charset="-122"/>
                  <a:ea typeface="方正正纤黑简体" pitchFamily="2" charset="-122"/>
                </a:rPr>
                <a:t>… …</a:t>
              </a:r>
            </a:p>
          </p:txBody>
        </p:sp>
      </p:grpSp>
      <p:grpSp>
        <p:nvGrpSpPr>
          <p:cNvPr id="10260" name="Group 20"/>
          <p:cNvGrpSpPr>
            <a:grpSpLocks/>
          </p:cNvGrpSpPr>
          <p:nvPr/>
        </p:nvGrpSpPr>
        <p:grpSpPr bwMode="auto">
          <a:xfrm>
            <a:off x="3192640" y="1224139"/>
            <a:ext cx="830792" cy="823737"/>
            <a:chOff x="0" y="0"/>
            <a:chExt cx="747186" cy="740914"/>
          </a:xfrm>
        </p:grpSpPr>
        <p:grpSp>
          <p:nvGrpSpPr>
            <p:cNvPr id="24593" name="Group 21"/>
            <p:cNvGrpSpPr>
              <a:grpSpLocks noChangeAspect="1"/>
            </p:cNvGrpSpPr>
            <p:nvPr/>
          </p:nvGrpSpPr>
          <p:grpSpPr bwMode="auto">
            <a:xfrm>
              <a:off x="3136" y="0"/>
              <a:ext cx="740914" cy="740914"/>
              <a:chOff x="0" y="0"/>
              <a:chExt cx="823237" cy="823237"/>
            </a:xfrm>
          </p:grpSpPr>
          <p:sp>
            <p:nvSpPr>
              <p:cNvPr id="24595" name="椭圆 38"/>
              <p:cNvSpPr>
                <a:spLocks noChangeAspect="1" noChangeArrowheads="1"/>
              </p:cNvSpPr>
              <p:nvPr/>
            </p:nvSpPr>
            <p:spPr bwMode="auto">
              <a:xfrm>
                <a:off x="0" y="0"/>
                <a:ext cx="823237" cy="823237"/>
              </a:xfrm>
              <a:prstGeom prst="ellipse">
                <a:avLst/>
              </a:prstGeom>
              <a:solidFill>
                <a:srgbClr val="BCE8F2"/>
              </a:solidFill>
              <a:ln w="9525">
                <a:noFill/>
                <a:round/>
                <a:headEnd/>
                <a:tailEnd/>
              </a:ln>
            </p:spPr>
            <p:txBody>
              <a:bodyPr wrap="none" anchor="ctr"/>
              <a:lstStyle/>
              <a:p>
                <a:pPr algn="ctr" eaLnBrk="0" fontAlgn="ctr" hangingPunct="0">
                  <a:buClr>
                    <a:srgbClr val="FF0000"/>
                  </a:buClr>
                  <a:buSzPct val="70000"/>
                </a:pPr>
                <a:endParaRPr lang="zh-CN" altLang="en-US" sz="2222">
                  <a:solidFill>
                    <a:schemeClr val="tx2"/>
                  </a:solidFill>
                  <a:latin typeface="Calibri" pitchFamily="34" charset="0"/>
                  <a:ea typeface="方正兰亭黑_GBK" pitchFamily="2" charset="-122"/>
                </a:endParaRPr>
              </a:p>
            </p:txBody>
          </p:sp>
          <p:sp>
            <p:nvSpPr>
              <p:cNvPr id="24596" name="椭圆 39"/>
              <p:cNvSpPr>
                <a:spLocks noChangeAspect="1"/>
              </p:cNvSpPr>
              <p:nvPr/>
            </p:nvSpPr>
            <p:spPr bwMode="auto">
              <a:xfrm>
                <a:off x="51620" y="51621"/>
                <a:ext cx="720000" cy="720000"/>
              </a:xfrm>
              <a:prstGeom prst="ellipse">
                <a:avLst/>
              </a:prstGeom>
              <a:solidFill>
                <a:srgbClr val="046091">
                  <a:alpha val="79999"/>
                </a:srgbClr>
              </a:solidFill>
              <a:ln w="9525">
                <a:noFill/>
                <a:round/>
                <a:headEnd/>
                <a:tailEnd/>
              </a:ln>
            </p:spPr>
            <p:txBody>
              <a:bodyPr wrap="none" anchor="ctr"/>
              <a:lstStyle/>
              <a:p>
                <a:pPr algn="ctr" eaLnBrk="0" hangingPunct="0">
                  <a:buClr>
                    <a:srgbClr val="FF0000"/>
                  </a:buClr>
                  <a:buSzPct val="70000"/>
                </a:pPr>
                <a:endParaRPr lang="zh-CN" altLang="en-US" sz="2222">
                  <a:solidFill>
                    <a:schemeClr val="tx2"/>
                  </a:solidFill>
                  <a:ea typeface="方正兰亭黑_GBK" pitchFamily="2" charset="-122"/>
                </a:endParaRPr>
              </a:p>
            </p:txBody>
          </p:sp>
        </p:grpSp>
        <p:sp>
          <p:nvSpPr>
            <p:cNvPr id="24594" name="Rectangle 13"/>
            <p:cNvSpPr>
              <a:spLocks noChangeArrowheads="1"/>
            </p:cNvSpPr>
            <p:nvPr/>
          </p:nvSpPr>
          <p:spPr bwMode="auto">
            <a:xfrm>
              <a:off x="0" y="170402"/>
              <a:ext cx="747186" cy="390621"/>
            </a:xfrm>
            <a:prstGeom prst="rect">
              <a:avLst/>
            </a:prstGeom>
            <a:noFill/>
            <a:ln w="9525">
              <a:noFill/>
              <a:miter lim="800000"/>
              <a:headEnd/>
              <a:tailEnd/>
            </a:ln>
          </p:spPr>
          <p:txBody>
            <a:bodyPr>
              <a:spAutoFit/>
            </a:bodyPr>
            <a:lstStyle/>
            <a:p>
              <a:pPr algn="ctr"/>
              <a:r>
                <a:rPr lang="en-US" altLang="zh-CN" sz="2222" b="1">
                  <a:solidFill>
                    <a:srgbClr val="BCE8F2"/>
                  </a:solidFill>
                  <a:latin typeface="方正兰亭黑_GBK" pitchFamily="2" charset="-122"/>
                  <a:ea typeface="方正兰亭黑_GBK" pitchFamily="2" charset="-122"/>
                </a:rPr>
                <a:t>1</a:t>
              </a:r>
              <a:endParaRPr lang="zh-CN" altLang="en-US" sz="2222" b="1">
                <a:solidFill>
                  <a:srgbClr val="BCE8F2"/>
                </a:solidFill>
                <a:latin typeface="方正兰亭黑_GBK" pitchFamily="2" charset="-122"/>
                <a:ea typeface="方正兰亭黑_GBK" pitchFamily="2" charset="-122"/>
              </a:endParaRPr>
            </a:p>
          </p:txBody>
        </p:sp>
      </p:grpSp>
      <p:grpSp>
        <p:nvGrpSpPr>
          <p:cNvPr id="10265" name="Group 25"/>
          <p:cNvGrpSpPr>
            <a:grpSpLocks/>
          </p:cNvGrpSpPr>
          <p:nvPr/>
        </p:nvGrpSpPr>
        <p:grpSpPr bwMode="auto">
          <a:xfrm>
            <a:off x="3979334" y="2520598"/>
            <a:ext cx="830792" cy="821972"/>
            <a:chOff x="0" y="0"/>
            <a:chExt cx="747186" cy="739990"/>
          </a:xfrm>
        </p:grpSpPr>
        <p:grpSp>
          <p:nvGrpSpPr>
            <p:cNvPr id="24589" name="Group 26"/>
            <p:cNvGrpSpPr>
              <a:grpSpLocks noChangeAspect="1"/>
            </p:cNvGrpSpPr>
            <p:nvPr/>
          </p:nvGrpSpPr>
          <p:grpSpPr bwMode="auto">
            <a:xfrm>
              <a:off x="3598" y="0"/>
              <a:ext cx="739991" cy="739990"/>
              <a:chOff x="0" y="0"/>
              <a:chExt cx="822212" cy="822211"/>
            </a:xfrm>
          </p:grpSpPr>
          <p:sp>
            <p:nvSpPr>
              <p:cNvPr id="24591" name="椭圆 35"/>
              <p:cNvSpPr>
                <a:spLocks noChangeAspect="1" noChangeArrowheads="1"/>
              </p:cNvSpPr>
              <p:nvPr/>
            </p:nvSpPr>
            <p:spPr bwMode="auto">
              <a:xfrm>
                <a:off x="0" y="0"/>
                <a:ext cx="822212" cy="822211"/>
              </a:xfrm>
              <a:prstGeom prst="ellipse">
                <a:avLst/>
              </a:prstGeom>
              <a:solidFill>
                <a:srgbClr val="BCE8F2"/>
              </a:solidFill>
              <a:ln w="9525">
                <a:noFill/>
                <a:round/>
                <a:headEnd/>
                <a:tailEnd/>
              </a:ln>
            </p:spPr>
            <p:txBody>
              <a:bodyPr wrap="none" anchor="ctr"/>
              <a:lstStyle/>
              <a:p>
                <a:pPr algn="ctr" eaLnBrk="0" fontAlgn="ctr" hangingPunct="0">
                  <a:buClr>
                    <a:srgbClr val="FF0000"/>
                  </a:buClr>
                  <a:buSzPct val="70000"/>
                </a:pPr>
                <a:endParaRPr lang="zh-CN" altLang="en-US" sz="2222">
                  <a:solidFill>
                    <a:schemeClr val="tx2"/>
                  </a:solidFill>
                  <a:latin typeface="Calibri" pitchFamily="34" charset="0"/>
                  <a:ea typeface="方正兰亭黑_GBK" pitchFamily="2" charset="-122"/>
                </a:endParaRPr>
              </a:p>
            </p:txBody>
          </p:sp>
          <p:sp>
            <p:nvSpPr>
              <p:cNvPr id="24592" name="椭圆 36"/>
              <p:cNvSpPr>
                <a:spLocks noChangeAspect="1"/>
              </p:cNvSpPr>
              <p:nvPr/>
            </p:nvSpPr>
            <p:spPr bwMode="auto">
              <a:xfrm>
                <a:off x="50644" y="51168"/>
                <a:ext cx="720922" cy="719876"/>
              </a:xfrm>
              <a:prstGeom prst="ellipse">
                <a:avLst/>
              </a:prstGeom>
              <a:solidFill>
                <a:srgbClr val="046091">
                  <a:alpha val="79999"/>
                </a:srgbClr>
              </a:solidFill>
              <a:ln w="9525">
                <a:noFill/>
                <a:round/>
                <a:headEnd/>
                <a:tailEnd/>
              </a:ln>
            </p:spPr>
            <p:txBody>
              <a:bodyPr wrap="none" anchor="ctr"/>
              <a:lstStyle/>
              <a:p>
                <a:pPr algn="ctr" eaLnBrk="0" fontAlgn="ctr" hangingPunct="0">
                  <a:buClr>
                    <a:srgbClr val="FF0000"/>
                  </a:buClr>
                  <a:buSzPct val="70000"/>
                </a:pPr>
                <a:endParaRPr lang="zh-CN" altLang="en-US" sz="2222">
                  <a:solidFill>
                    <a:schemeClr val="tx2"/>
                  </a:solidFill>
                  <a:latin typeface="Calibri" pitchFamily="34" charset="0"/>
                  <a:ea typeface="方正兰亭黑_GBK" pitchFamily="2" charset="-122"/>
                </a:endParaRPr>
              </a:p>
            </p:txBody>
          </p:sp>
        </p:grpSp>
        <p:sp>
          <p:nvSpPr>
            <p:cNvPr id="24590" name="Rectangle 13"/>
            <p:cNvSpPr>
              <a:spLocks noChangeArrowheads="1"/>
            </p:cNvSpPr>
            <p:nvPr/>
          </p:nvSpPr>
          <p:spPr bwMode="auto">
            <a:xfrm>
              <a:off x="0" y="169940"/>
              <a:ext cx="747186" cy="390971"/>
            </a:xfrm>
            <a:prstGeom prst="rect">
              <a:avLst/>
            </a:prstGeom>
            <a:noFill/>
            <a:ln w="9525">
              <a:noFill/>
              <a:miter lim="800000"/>
              <a:headEnd/>
              <a:tailEnd/>
            </a:ln>
          </p:spPr>
          <p:txBody>
            <a:bodyPr>
              <a:spAutoFit/>
            </a:bodyPr>
            <a:lstStyle/>
            <a:p>
              <a:pPr algn="ctr"/>
              <a:r>
                <a:rPr lang="en-US" altLang="zh-CN" sz="2222" b="1">
                  <a:solidFill>
                    <a:srgbClr val="BCE8F2"/>
                  </a:solidFill>
                  <a:latin typeface="方正兰亭黑_GBK" pitchFamily="2" charset="-122"/>
                  <a:ea typeface="方正兰亭黑_GBK" pitchFamily="2" charset="-122"/>
                </a:rPr>
                <a:t>2</a:t>
              </a:r>
              <a:endParaRPr lang="zh-CN" altLang="en-US" sz="2222" b="1">
                <a:solidFill>
                  <a:srgbClr val="BCE8F2"/>
                </a:solidFill>
                <a:latin typeface="方正兰亭黑_GBK" pitchFamily="2" charset="-122"/>
                <a:ea typeface="方正兰亭黑_GBK" pitchFamily="2" charset="-122"/>
              </a:endParaRPr>
            </a:p>
          </p:txBody>
        </p:sp>
      </p:grpSp>
      <p:grpSp>
        <p:nvGrpSpPr>
          <p:cNvPr id="10270" name="Group 30"/>
          <p:cNvGrpSpPr>
            <a:grpSpLocks/>
          </p:cNvGrpSpPr>
          <p:nvPr/>
        </p:nvGrpSpPr>
        <p:grpSpPr bwMode="auto">
          <a:xfrm>
            <a:off x="3192640" y="3825876"/>
            <a:ext cx="830792" cy="821972"/>
            <a:chOff x="0" y="0"/>
            <a:chExt cx="747186" cy="740120"/>
          </a:xfrm>
        </p:grpSpPr>
        <p:grpSp>
          <p:nvGrpSpPr>
            <p:cNvPr id="24585" name="Group 31"/>
            <p:cNvGrpSpPr>
              <a:grpSpLocks noChangeAspect="1"/>
            </p:cNvGrpSpPr>
            <p:nvPr/>
          </p:nvGrpSpPr>
          <p:grpSpPr bwMode="auto">
            <a:xfrm>
              <a:off x="3533" y="0"/>
              <a:ext cx="740120" cy="740120"/>
              <a:chOff x="0" y="0"/>
              <a:chExt cx="822355" cy="822355"/>
            </a:xfrm>
          </p:grpSpPr>
          <p:sp>
            <p:nvSpPr>
              <p:cNvPr id="24587" name="椭圆 41"/>
              <p:cNvSpPr>
                <a:spLocks noChangeAspect="1" noChangeArrowheads="1"/>
              </p:cNvSpPr>
              <p:nvPr/>
            </p:nvSpPr>
            <p:spPr bwMode="auto">
              <a:xfrm>
                <a:off x="0" y="0"/>
                <a:ext cx="822355" cy="822355"/>
              </a:xfrm>
              <a:prstGeom prst="ellipse">
                <a:avLst/>
              </a:prstGeom>
              <a:solidFill>
                <a:srgbClr val="BCE8F2"/>
              </a:solidFill>
              <a:ln w="9525">
                <a:noFill/>
                <a:round/>
                <a:headEnd/>
                <a:tailEnd/>
              </a:ln>
            </p:spPr>
            <p:txBody>
              <a:bodyPr wrap="none" anchor="ctr"/>
              <a:lstStyle/>
              <a:p>
                <a:pPr algn="ctr" eaLnBrk="0" fontAlgn="ctr" hangingPunct="0">
                  <a:buClr>
                    <a:srgbClr val="FF0000"/>
                  </a:buClr>
                  <a:buSzPct val="70000"/>
                </a:pPr>
                <a:endParaRPr lang="zh-CN" altLang="en-US" sz="2222">
                  <a:solidFill>
                    <a:schemeClr val="tx2"/>
                  </a:solidFill>
                  <a:latin typeface="Calibri" pitchFamily="34" charset="0"/>
                  <a:ea typeface="方正兰亭黑_GBK" pitchFamily="2" charset="-122"/>
                </a:endParaRPr>
              </a:p>
            </p:txBody>
          </p:sp>
          <p:sp>
            <p:nvSpPr>
              <p:cNvPr id="24588" name="椭圆 42"/>
              <p:cNvSpPr>
                <a:spLocks noChangeAspect="1"/>
              </p:cNvSpPr>
              <p:nvPr/>
            </p:nvSpPr>
            <p:spPr bwMode="auto">
              <a:xfrm>
                <a:off x="50718" y="51177"/>
                <a:ext cx="720921" cy="720002"/>
              </a:xfrm>
              <a:prstGeom prst="ellipse">
                <a:avLst/>
              </a:prstGeom>
              <a:solidFill>
                <a:srgbClr val="046091">
                  <a:alpha val="79999"/>
                </a:srgbClr>
              </a:solidFill>
              <a:ln w="9525">
                <a:noFill/>
                <a:round/>
                <a:headEnd/>
                <a:tailEnd/>
              </a:ln>
            </p:spPr>
            <p:txBody>
              <a:bodyPr wrap="none" anchor="ctr"/>
              <a:lstStyle/>
              <a:p>
                <a:pPr algn="ctr" eaLnBrk="0" fontAlgn="ctr" hangingPunct="0">
                  <a:buClr>
                    <a:srgbClr val="FF0000"/>
                  </a:buClr>
                  <a:buSzPct val="70000"/>
                </a:pPr>
                <a:endParaRPr lang="zh-CN" altLang="en-US" sz="2222">
                  <a:solidFill>
                    <a:schemeClr val="tx2"/>
                  </a:solidFill>
                  <a:latin typeface="Calibri" pitchFamily="34" charset="0"/>
                  <a:ea typeface="方正兰亭黑_GBK" pitchFamily="2" charset="-122"/>
                </a:endParaRPr>
              </a:p>
            </p:txBody>
          </p:sp>
        </p:grpSp>
        <p:sp>
          <p:nvSpPr>
            <p:cNvPr id="24586" name="Rectangle 13"/>
            <p:cNvSpPr>
              <a:spLocks noChangeArrowheads="1"/>
            </p:cNvSpPr>
            <p:nvPr/>
          </p:nvSpPr>
          <p:spPr bwMode="auto">
            <a:xfrm>
              <a:off x="0" y="170005"/>
              <a:ext cx="747186" cy="391040"/>
            </a:xfrm>
            <a:prstGeom prst="rect">
              <a:avLst/>
            </a:prstGeom>
            <a:noFill/>
            <a:ln w="9525">
              <a:noFill/>
              <a:miter lim="800000"/>
              <a:headEnd/>
              <a:tailEnd/>
            </a:ln>
          </p:spPr>
          <p:txBody>
            <a:bodyPr>
              <a:spAutoFit/>
            </a:bodyPr>
            <a:lstStyle/>
            <a:p>
              <a:pPr algn="ctr"/>
              <a:r>
                <a:rPr lang="en-US" altLang="zh-CN" sz="2222" b="1">
                  <a:solidFill>
                    <a:srgbClr val="BCE8F2"/>
                  </a:solidFill>
                  <a:latin typeface="方正兰亭黑_GBK" pitchFamily="2" charset="-122"/>
                  <a:ea typeface="方正兰亭黑_GBK" pitchFamily="2" charset="-122"/>
                </a:rPr>
                <a:t>3</a:t>
              </a:r>
              <a:endParaRPr lang="zh-CN" altLang="en-US" sz="2222" b="1">
                <a:solidFill>
                  <a:srgbClr val="BCE8F2"/>
                </a:solidFill>
                <a:latin typeface="方正兰亭黑_GBK" pitchFamily="2" charset="-122"/>
                <a:ea typeface="方正兰亭黑_GBK" pitchFamily="2" charset="-122"/>
              </a:endParaRPr>
            </a:p>
          </p:txBody>
        </p:sp>
      </p:gr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10247"/>
                                        </p:tgtEl>
                                        <p:attrNameLst>
                                          <p:attrName>style.visibility</p:attrName>
                                        </p:attrNameLst>
                                      </p:cBhvr>
                                      <p:to>
                                        <p:strVal val="visible"/>
                                      </p:to>
                                    </p:set>
                                    <p:animEffect transition="in" filter="slide(fromLeft)">
                                      <p:cBhvr>
                                        <p:cTn id="7" dur="500"/>
                                        <p:tgtEl>
                                          <p:spTgt spid="10247"/>
                                        </p:tgtEl>
                                      </p:cBhvr>
                                    </p:animEffect>
                                  </p:childTnLst>
                                </p:cTn>
                              </p:par>
                            </p:childTnLst>
                          </p:cTn>
                        </p:par>
                        <p:par>
                          <p:cTn id="8" fill="hold" nodeType="afterGroup">
                            <p:stCondLst>
                              <p:cond delay="500"/>
                            </p:stCondLst>
                            <p:childTnLst>
                              <p:par>
                                <p:cTn id="9" presetID="48" presetClass="entr" presetSubtype="0" accel="50000" fill="hold" nodeType="afterEffect">
                                  <p:stCondLst>
                                    <p:cond delay="0"/>
                                  </p:stCondLst>
                                  <p:childTnLst>
                                    <p:set>
                                      <p:cBhvr>
                                        <p:cTn id="10" dur="1" fill="hold">
                                          <p:stCondLst>
                                            <p:cond delay="0"/>
                                          </p:stCondLst>
                                        </p:cTn>
                                        <p:tgtEl>
                                          <p:spTgt spid="10242"/>
                                        </p:tgtEl>
                                        <p:attrNameLst>
                                          <p:attrName>style.visibility</p:attrName>
                                        </p:attrNameLst>
                                      </p:cBhvr>
                                      <p:to>
                                        <p:strVal val="visible"/>
                                      </p:to>
                                    </p:set>
                                    <p:anim calcmode="lin" valueType="num">
                                      <p:cBhvr>
                                        <p:cTn id="11" dur="1000" fill="hold"/>
                                        <p:tgtEl>
                                          <p:spTgt spid="1024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2" dur="1000" fill="hold"/>
                                        <p:tgtEl>
                                          <p:spTgt spid="10242"/>
                                        </p:tgtEl>
                                        <p:attrNameLst>
                                          <p:attrName>ppt_x</p:attrName>
                                        </p:attrNameLst>
                                      </p:cBhvr>
                                      <p:tavLst>
                                        <p:tav tm="0">
                                          <p:val>
                                            <p:fltVal val="-1"/>
                                          </p:val>
                                        </p:tav>
                                        <p:tav tm="50000">
                                          <p:val>
                                            <p:fltVal val="0.95"/>
                                          </p:val>
                                        </p:tav>
                                        <p:tav tm="100000">
                                          <p:val>
                                            <p:strVal val="#ppt_x"/>
                                          </p:val>
                                        </p:tav>
                                      </p:tavLst>
                                    </p:anim>
                                    <p:anim calcmode="lin" valueType="num">
                                      <p:cBhvr>
                                        <p:cTn id="13" dur="1000" fill="hold"/>
                                        <p:tgtEl>
                                          <p:spTgt spid="10242"/>
                                        </p:tgtEl>
                                        <p:attrNameLst>
                                          <p:attrName>ppt_y</p:attrName>
                                        </p:attrNameLst>
                                      </p:cBhvr>
                                      <p:tavLst>
                                        <p:tav tm="0">
                                          <p:val>
                                            <p:strVal val="#ppt_y"/>
                                          </p:val>
                                        </p:tav>
                                        <p:tav tm="100000">
                                          <p:val>
                                            <p:strVal val="#ppt_y"/>
                                          </p:val>
                                        </p:tav>
                                      </p:tavLst>
                                    </p:anim>
                                    <p:animEffect transition="in" filter="fade">
                                      <p:cBhvr>
                                        <p:cTn id="14" dur="1000"/>
                                        <p:tgtEl>
                                          <p:spTgt spid="10242"/>
                                        </p:tgtEl>
                                      </p:cBhvr>
                                    </p:animEffect>
                                  </p:childTnLst>
                                </p:cTn>
                              </p:par>
                            </p:childTnLst>
                          </p:cTn>
                        </p:par>
                        <p:par>
                          <p:cTn id="15" fill="hold" nodeType="afterGroup">
                            <p:stCondLst>
                              <p:cond delay="1500"/>
                            </p:stCondLst>
                            <p:childTnLst>
                              <p:par>
                                <p:cTn id="16" presetID="23" presetClass="entr" presetSubtype="16" fill="hold" nodeType="afterEffect">
                                  <p:stCondLst>
                                    <p:cond delay="0"/>
                                  </p:stCondLst>
                                  <p:childTnLst>
                                    <p:set>
                                      <p:cBhvr>
                                        <p:cTn id="17" dur="1" fill="hold">
                                          <p:stCondLst>
                                            <p:cond delay="0"/>
                                          </p:stCondLst>
                                        </p:cTn>
                                        <p:tgtEl>
                                          <p:spTgt spid="10260"/>
                                        </p:tgtEl>
                                        <p:attrNameLst>
                                          <p:attrName>style.visibility</p:attrName>
                                        </p:attrNameLst>
                                      </p:cBhvr>
                                      <p:to>
                                        <p:strVal val="visible"/>
                                      </p:to>
                                    </p:set>
                                    <p:anim calcmode="lin" valueType="num">
                                      <p:cBhvr>
                                        <p:cTn id="18" dur="500" fill="hold"/>
                                        <p:tgtEl>
                                          <p:spTgt spid="10260"/>
                                        </p:tgtEl>
                                        <p:attrNameLst>
                                          <p:attrName>ppt_w</p:attrName>
                                        </p:attrNameLst>
                                      </p:cBhvr>
                                      <p:tavLst>
                                        <p:tav tm="0">
                                          <p:val>
                                            <p:fltVal val="0"/>
                                          </p:val>
                                        </p:tav>
                                        <p:tav tm="100000">
                                          <p:val>
                                            <p:strVal val="#ppt_w"/>
                                          </p:val>
                                        </p:tav>
                                      </p:tavLst>
                                    </p:anim>
                                    <p:anim calcmode="lin" valueType="num">
                                      <p:cBhvr>
                                        <p:cTn id="19" dur="500" fill="hold"/>
                                        <p:tgtEl>
                                          <p:spTgt spid="10260"/>
                                        </p:tgtEl>
                                        <p:attrNameLst>
                                          <p:attrName>ppt_h</p:attrName>
                                        </p:attrNameLst>
                                      </p:cBhvr>
                                      <p:tavLst>
                                        <p:tav tm="0">
                                          <p:val>
                                            <p:fltVal val="0"/>
                                          </p:val>
                                        </p:tav>
                                        <p:tav tm="100000">
                                          <p:val>
                                            <p:strVal val="#ppt_h"/>
                                          </p:val>
                                        </p:tav>
                                      </p:tavLst>
                                    </p:anim>
                                  </p:childTnLst>
                                </p:cTn>
                              </p:par>
                              <p:par>
                                <p:cTn id="20" presetID="12" presetClass="entr" presetSubtype="8" fill="hold" nodeType="withEffect">
                                  <p:stCondLst>
                                    <p:cond delay="200"/>
                                  </p:stCondLst>
                                  <p:childTnLst>
                                    <p:set>
                                      <p:cBhvr>
                                        <p:cTn id="21" dur="1" fill="hold">
                                          <p:stCondLst>
                                            <p:cond delay="0"/>
                                          </p:stCondLst>
                                        </p:cTn>
                                        <p:tgtEl>
                                          <p:spTgt spid="10248"/>
                                        </p:tgtEl>
                                        <p:attrNameLst>
                                          <p:attrName>style.visibility</p:attrName>
                                        </p:attrNameLst>
                                      </p:cBhvr>
                                      <p:to>
                                        <p:strVal val="visible"/>
                                      </p:to>
                                    </p:set>
                                    <p:animEffect transition="in" filter="slide(fromLeft)">
                                      <p:cBhvr>
                                        <p:cTn id="22" dur="500"/>
                                        <p:tgtEl>
                                          <p:spTgt spid="10248"/>
                                        </p:tgtEl>
                                      </p:cBhvr>
                                    </p:animEffect>
                                  </p:childTnLst>
                                </p:cTn>
                              </p:par>
                              <p:par>
                                <p:cTn id="23" presetID="23" presetClass="entr" presetSubtype="16" fill="hold" nodeType="withEffect">
                                  <p:stCondLst>
                                    <p:cond delay="400"/>
                                  </p:stCondLst>
                                  <p:childTnLst>
                                    <p:set>
                                      <p:cBhvr>
                                        <p:cTn id="24" dur="1" fill="hold">
                                          <p:stCondLst>
                                            <p:cond delay="0"/>
                                          </p:stCondLst>
                                        </p:cTn>
                                        <p:tgtEl>
                                          <p:spTgt spid="10265"/>
                                        </p:tgtEl>
                                        <p:attrNameLst>
                                          <p:attrName>style.visibility</p:attrName>
                                        </p:attrNameLst>
                                      </p:cBhvr>
                                      <p:to>
                                        <p:strVal val="visible"/>
                                      </p:to>
                                    </p:set>
                                    <p:anim calcmode="lin" valueType="num">
                                      <p:cBhvr>
                                        <p:cTn id="25" dur="500" fill="hold"/>
                                        <p:tgtEl>
                                          <p:spTgt spid="10265"/>
                                        </p:tgtEl>
                                        <p:attrNameLst>
                                          <p:attrName>ppt_w</p:attrName>
                                        </p:attrNameLst>
                                      </p:cBhvr>
                                      <p:tavLst>
                                        <p:tav tm="0">
                                          <p:val>
                                            <p:fltVal val="0"/>
                                          </p:val>
                                        </p:tav>
                                        <p:tav tm="100000">
                                          <p:val>
                                            <p:strVal val="#ppt_w"/>
                                          </p:val>
                                        </p:tav>
                                      </p:tavLst>
                                    </p:anim>
                                    <p:anim calcmode="lin" valueType="num">
                                      <p:cBhvr>
                                        <p:cTn id="26" dur="500" fill="hold"/>
                                        <p:tgtEl>
                                          <p:spTgt spid="10265"/>
                                        </p:tgtEl>
                                        <p:attrNameLst>
                                          <p:attrName>ppt_h</p:attrName>
                                        </p:attrNameLst>
                                      </p:cBhvr>
                                      <p:tavLst>
                                        <p:tav tm="0">
                                          <p:val>
                                            <p:fltVal val="0"/>
                                          </p:val>
                                        </p:tav>
                                        <p:tav tm="100000">
                                          <p:val>
                                            <p:strVal val="#ppt_h"/>
                                          </p:val>
                                        </p:tav>
                                      </p:tavLst>
                                    </p:anim>
                                  </p:childTnLst>
                                </p:cTn>
                              </p:par>
                              <p:par>
                                <p:cTn id="27" presetID="12" presetClass="entr" presetSubtype="8" fill="hold" nodeType="withEffect">
                                  <p:stCondLst>
                                    <p:cond delay="600"/>
                                  </p:stCondLst>
                                  <p:childTnLst>
                                    <p:set>
                                      <p:cBhvr>
                                        <p:cTn id="28" dur="1" fill="hold">
                                          <p:stCondLst>
                                            <p:cond delay="0"/>
                                          </p:stCondLst>
                                        </p:cTn>
                                        <p:tgtEl>
                                          <p:spTgt spid="10252"/>
                                        </p:tgtEl>
                                        <p:attrNameLst>
                                          <p:attrName>style.visibility</p:attrName>
                                        </p:attrNameLst>
                                      </p:cBhvr>
                                      <p:to>
                                        <p:strVal val="visible"/>
                                      </p:to>
                                    </p:set>
                                    <p:animEffect transition="in" filter="slide(fromLeft)">
                                      <p:cBhvr>
                                        <p:cTn id="29" dur="500"/>
                                        <p:tgtEl>
                                          <p:spTgt spid="10252"/>
                                        </p:tgtEl>
                                      </p:cBhvr>
                                    </p:animEffect>
                                  </p:childTnLst>
                                </p:cTn>
                              </p:par>
                              <p:par>
                                <p:cTn id="30" presetID="23" presetClass="entr" presetSubtype="16" fill="hold" nodeType="withEffect">
                                  <p:stCondLst>
                                    <p:cond delay="800"/>
                                  </p:stCondLst>
                                  <p:childTnLst>
                                    <p:set>
                                      <p:cBhvr>
                                        <p:cTn id="31" dur="1" fill="hold">
                                          <p:stCondLst>
                                            <p:cond delay="0"/>
                                          </p:stCondLst>
                                        </p:cTn>
                                        <p:tgtEl>
                                          <p:spTgt spid="10270"/>
                                        </p:tgtEl>
                                        <p:attrNameLst>
                                          <p:attrName>style.visibility</p:attrName>
                                        </p:attrNameLst>
                                      </p:cBhvr>
                                      <p:to>
                                        <p:strVal val="visible"/>
                                      </p:to>
                                    </p:set>
                                    <p:anim calcmode="lin" valueType="num">
                                      <p:cBhvr>
                                        <p:cTn id="32" dur="500" fill="hold"/>
                                        <p:tgtEl>
                                          <p:spTgt spid="10270"/>
                                        </p:tgtEl>
                                        <p:attrNameLst>
                                          <p:attrName>ppt_w</p:attrName>
                                        </p:attrNameLst>
                                      </p:cBhvr>
                                      <p:tavLst>
                                        <p:tav tm="0">
                                          <p:val>
                                            <p:fltVal val="0"/>
                                          </p:val>
                                        </p:tav>
                                        <p:tav tm="100000">
                                          <p:val>
                                            <p:strVal val="#ppt_w"/>
                                          </p:val>
                                        </p:tav>
                                      </p:tavLst>
                                    </p:anim>
                                    <p:anim calcmode="lin" valueType="num">
                                      <p:cBhvr>
                                        <p:cTn id="33" dur="500" fill="hold"/>
                                        <p:tgtEl>
                                          <p:spTgt spid="10270"/>
                                        </p:tgtEl>
                                        <p:attrNameLst>
                                          <p:attrName>ppt_h</p:attrName>
                                        </p:attrNameLst>
                                      </p:cBhvr>
                                      <p:tavLst>
                                        <p:tav tm="0">
                                          <p:val>
                                            <p:fltVal val="0"/>
                                          </p:val>
                                        </p:tav>
                                        <p:tav tm="100000">
                                          <p:val>
                                            <p:strVal val="#ppt_h"/>
                                          </p:val>
                                        </p:tav>
                                      </p:tavLst>
                                    </p:anim>
                                  </p:childTnLst>
                                </p:cTn>
                              </p:par>
                              <p:par>
                                <p:cTn id="34" presetID="12" presetClass="entr" presetSubtype="8" fill="hold" nodeType="withEffect">
                                  <p:stCondLst>
                                    <p:cond delay="1000"/>
                                  </p:stCondLst>
                                  <p:childTnLst>
                                    <p:set>
                                      <p:cBhvr>
                                        <p:cTn id="35" dur="1" fill="hold">
                                          <p:stCondLst>
                                            <p:cond delay="0"/>
                                          </p:stCondLst>
                                        </p:cTn>
                                        <p:tgtEl>
                                          <p:spTgt spid="10256"/>
                                        </p:tgtEl>
                                        <p:attrNameLst>
                                          <p:attrName>style.visibility</p:attrName>
                                        </p:attrNameLst>
                                      </p:cBhvr>
                                      <p:to>
                                        <p:strVal val="visible"/>
                                      </p:to>
                                    </p:set>
                                    <p:animEffect transition="in" filter="slide(fromLeft)">
                                      <p:cBhvr>
                                        <p:cTn id="36" dur="500"/>
                                        <p:tgtEl>
                                          <p:spTgt spid="10256"/>
                                        </p:tgtEl>
                                      </p:cBhvr>
                                    </p:animEffect>
                                  </p:childTnLst>
                                </p:cTn>
                              </p:par>
                            </p:childTnLst>
                          </p:cTn>
                        </p:par>
                        <p:par>
                          <p:cTn id="37" fill="hold" nodeType="afterGroup">
                            <p:stCondLst>
                              <p:cond delay="3000"/>
                            </p:stCondLst>
                            <p:childTnLst>
                              <p:par>
                                <p:cTn id="38" presetID="26" presetClass="emph" presetSubtype="0" fill="hold" nodeType="afterEffect">
                                  <p:stCondLst>
                                    <p:cond delay="0"/>
                                  </p:stCondLst>
                                  <p:childTnLst>
                                    <p:animEffect transition="out" filter="fade">
                                      <p:cBhvr>
                                        <p:cTn id="39" dur="500" tmFilter="0, 0; .2, .5; .8, .5; 1, 0"/>
                                        <p:tgtEl>
                                          <p:spTgt spid="10242"/>
                                        </p:tgtEl>
                                      </p:cBhvr>
                                    </p:animEffect>
                                    <p:animScale>
                                      <p:cBhvr>
                                        <p:cTn id="40" dur="250" autoRev="1" fill="hold"/>
                                        <p:tgtEl>
                                          <p:spTgt spid="102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bwMode="auto">
          <a:xfrm flipH="1">
            <a:off x="1927116" y="2630620"/>
            <a:ext cx="2484639" cy="1621002"/>
          </a:xfrm>
          <a:prstGeom prst="parallelogram">
            <a:avLst>
              <a:gd name="adj" fmla="val 87273"/>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7" name="平行四边形 6"/>
          <p:cNvSpPr/>
          <p:nvPr/>
        </p:nvSpPr>
        <p:spPr bwMode="auto">
          <a:xfrm flipH="1">
            <a:off x="3626066" y="2630620"/>
            <a:ext cx="2484639" cy="1621002"/>
          </a:xfrm>
          <a:prstGeom prst="parallelogram">
            <a:avLst>
              <a:gd name="adj" fmla="val 87273"/>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8" name="平行四边形 7"/>
          <p:cNvSpPr/>
          <p:nvPr/>
        </p:nvSpPr>
        <p:spPr bwMode="auto">
          <a:xfrm flipH="1">
            <a:off x="5325014" y="2630620"/>
            <a:ext cx="2484639" cy="1621002"/>
          </a:xfrm>
          <a:prstGeom prst="parallelogram">
            <a:avLst>
              <a:gd name="adj" fmla="val 87273"/>
            </a:avLst>
          </a:prstGeom>
          <a:noFill/>
          <a:ln w="12700" cmpd="sng">
            <a:solidFill>
              <a:schemeClr val="accent2"/>
            </a:solidFill>
            <a:round/>
            <a:headEnd/>
            <a:tailEnd/>
          </a:ln>
          <a:effectLst>
            <a:glow rad="88900">
              <a:schemeClr val="accent1">
                <a:alpha val="30000"/>
              </a:schemeClr>
            </a:glow>
          </a:effectLst>
        </p:spPr>
        <p:txBody>
          <a:bodyPr/>
          <a:lstStyle/>
          <a:p>
            <a:pPr>
              <a:defRPr/>
            </a:pPr>
            <a:endParaRPr lang="zh-CN" altLang="en-US">
              <a:ea typeface="宋体" pitchFamily="2" charset="-122"/>
            </a:endParaRPr>
          </a:p>
        </p:txBody>
      </p:sp>
      <p:sp>
        <p:nvSpPr>
          <p:cNvPr id="12" name="TextBox 61"/>
          <p:cNvSpPr txBox="1">
            <a:spLocks noChangeArrowheads="1"/>
          </p:cNvSpPr>
          <p:nvPr/>
        </p:nvSpPr>
        <p:spPr bwMode="auto">
          <a:xfrm>
            <a:off x="1876778" y="2256015"/>
            <a:ext cx="1377300" cy="331757"/>
          </a:xfrm>
          <a:prstGeom prst="rect">
            <a:avLst/>
          </a:prstGeom>
          <a:noFill/>
          <a:ln w="9525">
            <a:noFill/>
            <a:miter lim="800000"/>
            <a:headEnd/>
            <a:tailEnd/>
          </a:ln>
        </p:spPr>
        <p:txBody>
          <a:bodyPr wrap="none">
            <a:spAutoFit/>
          </a:bodyPr>
          <a:lstStyle/>
          <a:p>
            <a:pPr>
              <a:defRPr/>
            </a:pPr>
            <a:r>
              <a:rPr lang="zh-CN" altLang="en-US" sz="1556" dirty="0">
                <a:solidFill>
                  <a:schemeClr val="accent3">
                    <a:lumMod val="40000"/>
                    <a:lumOff val="60000"/>
                  </a:schemeClr>
                </a:solidFill>
                <a:latin typeface="微软雅黑" pitchFamily="34" charset="-122"/>
                <a:ea typeface="微软雅黑" pitchFamily="34" charset="-122"/>
              </a:rPr>
              <a:t>此处输入文本</a:t>
            </a:r>
          </a:p>
        </p:txBody>
      </p:sp>
      <p:sp>
        <p:nvSpPr>
          <p:cNvPr id="13" name="TextBox 61"/>
          <p:cNvSpPr txBox="1">
            <a:spLocks noChangeArrowheads="1"/>
          </p:cNvSpPr>
          <p:nvPr/>
        </p:nvSpPr>
        <p:spPr bwMode="auto">
          <a:xfrm>
            <a:off x="3570111" y="2256015"/>
            <a:ext cx="1377300" cy="331757"/>
          </a:xfrm>
          <a:prstGeom prst="rect">
            <a:avLst/>
          </a:prstGeom>
          <a:noFill/>
          <a:ln w="9525">
            <a:noFill/>
            <a:miter lim="800000"/>
            <a:headEnd/>
            <a:tailEnd/>
          </a:ln>
        </p:spPr>
        <p:txBody>
          <a:bodyPr wrap="none">
            <a:spAutoFit/>
          </a:bodyPr>
          <a:lstStyle/>
          <a:p>
            <a:pPr>
              <a:defRPr/>
            </a:pPr>
            <a:r>
              <a:rPr lang="zh-CN" altLang="en-US" sz="1556">
                <a:solidFill>
                  <a:schemeClr val="accent3">
                    <a:lumMod val="40000"/>
                    <a:lumOff val="60000"/>
                  </a:schemeClr>
                </a:solidFill>
                <a:latin typeface="微软雅黑" pitchFamily="34" charset="-122"/>
                <a:ea typeface="微软雅黑" pitchFamily="34" charset="-122"/>
              </a:rPr>
              <a:t>此处输入文本</a:t>
            </a:r>
          </a:p>
        </p:txBody>
      </p:sp>
      <p:sp>
        <p:nvSpPr>
          <p:cNvPr id="14" name="TextBox 61"/>
          <p:cNvSpPr txBox="1">
            <a:spLocks noChangeArrowheads="1"/>
          </p:cNvSpPr>
          <p:nvPr/>
        </p:nvSpPr>
        <p:spPr bwMode="auto">
          <a:xfrm>
            <a:off x="5231695" y="2256015"/>
            <a:ext cx="1377300" cy="331757"/>
          </a:xfrm>
          <a:prstGeom prst="rect">
            <a:avLst/>
          </a:prstGeom>
          <a:noFill/>
          <a:ln w="9525">
            <a:noFill/>
            <a:miter lim="800000"/>
            <a:headEnd/>
            <a:tailEnd/>
          </a:ln>
        </p:spPr>
        <p:txBody>
          <a:bodyPr wrap="none">
            <a:spAutoFit/>
          </a:bodyPr>
          <a:lstStyle/>
          <a:p>
            <a:pPr>
              <a:defRPr/>
            </a:pPr>
            <a:r>
              <a:rPr lang="zh-CN" altLang="en-US" sz="1556">
                <a:solidFill>
                  <a:schemeClr val="accent3">
                    <a:lumMod val="40000"/>
                    <a:lumOff val="60000"/>
                  </a:schemeClr>
                </a:solidFill>
                <a:latin typeface="微软雅黑" pitchFamily="34" charset="-122"/>
                <a:ea typeface="微软雅黑" pitchFamily="34" charset="-122"/>
              </a:rPr>
              <a:t>此处输入文本</a:t>
            </a:r>
          </a:p>
        </p:txBody>
      </p:sp>
      <p:sp>
        <p:nvSpPr>
          <p:cNvPr id="3" name="平行四边形 2"/>
          <p:cNvSpPr/>
          <p:nvPr/>
        </p:nvSpPr>
        <p:spPr bwMode="auto">
          <a:xfrm>
            <a:off x="1651000" y="2615848"/>
            <a:ext cx="1349376" cy="1635124"/>
          </a:xfrm>
          <a:prstGeom prst="parallelogram">
            <a:avLst>
              <a:gd name="adj" fmla="val 20417"/>
            </a:avLst>
          </a:prstGeom>
          <a:solidFill>
            <a:schemeClr val="accent1"/>
          </a:solidFill>
          <a:ln w="3175" cap="flat" cmpd="sng" algn="ctr">
            <a:noFill/>
            <a:prstDash val="solid"/>
          </a:ln>
          <a:effectLst/>
        </p:spPr>
        <p:txBody>
          <a:bodyPr lIns="0" rIns="0" anchor="ctr"/>
          <a:lstStyle/>
          <a:p>
            <a:pPr algn="ctr" fontAlgn="auto">
              <a:lnSpc>
                <a:spcPct val="120000"/>
              </a:lnSpc>
              <a:spcBef>
                <a:spcPts val="667"/>
              </a:spcBef>
              <a:spcAft>
                <a:spcPts val="667"/>
              </a:spcAft>
              <a:defRPr/>
            </a:pPr>
            <a:endParaRPr lang="zh-CN" altLang="en-US" sz="3111" kern="0">
              <a:solidFill>
                <a:sysClr val="window" lastClr="CCE8CF"/>
              </a:solidFill>
              <a:latin typeface="Impact" pitchFamily="34" charset="0"/>
              <a:ea typeface="微软雅黑" pitchFamily="34" charset="-122"/>
            </a:endParaRPr>
          </a:p>
        </p:txBody>
      </p:sp>
      <p:sp>
        <p:nvSpPr>
          <p:cNvPr id="4" name="平行四边形 3"/>
          <p:cNvSpPr/>
          <p:nvPr/>
        </p:nvSpPr>
        <p:spPr bwMode="auto">
          <a:xfrm>
            <a:off x="3351389" y="2615848"/>
            <a:ext cx="1345848" cy="1635124"/>
          </a:xfrm>
          <a:prstGeom prst="parallelogram">
            <a:avLst>
              <a:gd name="adj" fmla="val 20417"/>
            </a:avLst>
          </a:prstGeom>
          <a:solidFill>
            <a:schemeClr val="accent1"/>
          </a:solidFill>
          <a:ln w="3175" cap="flat" cmpd="sng" algn="ctr">
            <a:noFill/>
            <a:prstDash val="solid"/>
          </a:ln>
          <a:effectLst/>
        </p:spPr>
        <p:txBody>
          <a:bodyPr lIns="0" rIns="0" anchor="ctr"/>
          <a:lstStyle/>
          <a:p>
            <a:pPr algn="ctr" fontAlgn="auto">
              <a:lnSpc>
                <a:spcPct val="120000"/>
              </a:lnSpc>
              <a:spcBef>
                <a:spcPts val="667"/>
              </a:spcBef>
              <a:spcAft>
                <a:spcPts val="667"/>
              </a:spcAft>
              <a:defRPr/>
            </a:pPr>
            <a:endParaRPr lang="zh-CN" altLang="en-US" sz="3111" kern="0">
              <a:solidFill>
                <a:sysClr val="window" lastClr="CCE8CF"/>
              </a:solidFill>
              <a:latin typeface="Impact" pitchFamily="34" charset="0"/>
              <a:ea typeface="微软雅黑" pitchFamily="34" charset="-122"/>
            </a:endParaRPr>
          </a:p>
        </p:txBody>
      </p:sp>
      <p:sp>
        <p:nvSpPr>
          <p:cNvPr id="5" name="平行四边形 4"/>
          <p:cNvSpPr/>
          <p:nvPr/>
        </p:nvSpPr>
        <p:spPr bwMode="auto">
          <a:xfrm>
            <a:off x="5050015" y="2615848"/>
            <a:ext cx="1347611" cy="1635124"/>
          </a:xfrm>
          <a:prstGeom prst="parallelogram">
            <a:avLst>
              <a:gd name="adj" fmla="val 20417"/>
            </a:avLst>
          </a:prstGeom>
          <a:solidFill>
            <a:schemeClr val="accent1"/>
          </a:solidFill>
          <a:ln w="3175" cap="flat" cmpd="sng" algn="ctr">
            <a:noFill/>
            <a:prstDash val="solid"/>
          </a:ln>
          <a:effectLst/>
        </p:spPr>
        <p:txBody>
          <a:bodyPr lIns="0" rIns="0" anchor="ctr"/>
          <a:lstStyle/>
          <a:p>
            <a:pPr algn="ctr" fontAlgn="auto">
              <a:lnSpc>
                <a:spcPct val="120000"/>
              </a:lnSpc>
              <a:spcBef>
                <a:spcPts val="667"/>
              </a:spcBef>
              <a:spcAft>
                <a:spcPts val="667"/>
              </a:spcAft>
              <a:defRPr/>
            </a:pPr>
            <a:endParaRPr lang="zh-CN" altLang="en-US" sz="3111" kern="0">
              <a:solidFill>
                <a:sysClr val="window" lastClr="CCE8CF"/>
              </a:solidFill>
              <a:latin typeface="Impact" pitchFamily="34" charset="0"/>
              <a:ea typeface="微软雅黑" pitchFamily="34" charset="-122"/>
            </a:endParaRPr>
          </a:p>
        </p:txBody>
      </p:sp>
      <p:sp>
        <p:nvSpPr>
          <p:cNvPr id="19" name="Rectangle 8"/>
          <p:cNvSpPr>
            <a:spLocks noChangeArrowheads="1"/>
          </p:cNvSpPr>
          <p:nvPr/>
        </p:nvSpPr>
        <p:spPr bwMode="gray">
          <a:xfrm>
            <a:off x="2181931" y="4778375"/>
            <a:ext cx="5871986" cy="571182"/>
          </a:xfrm>
          <a:prstGeom prst="rect">
            <a:avLst/>
          </a:prstGeom>
          <a:noFill/>
          <a:ln w="9525">
            <a:noFill/>
            <a:miter lim="800000"/>
            <a:headEnd/>
            <a:tailEnd/>
          </a:ln>
        </p:spPr>
        <p:txBody>
          <a:bodyPr>
            <a:spAutoFit/>
          </a:bodyPr>
          <a:lstStyle/>
          <a:p>
            <a:pPr algn="ctr"/>
            <a:r>
              <a:rPr lang="zh-CN" altLang="en-US" sz="1556">
                <a:solidFill>
                  <a:srgbClr val="BCE8F2"/>
                </a:solidFill>
                <a:latin typeface="方正正纤黑简体" pitchFamily="2" charset="-122"/>
                <a:ea typeface="方正正纤黑简体" pitchFamily="2" charset="-122"/>
              </a:rPr>
              <a:t>单击此处添加文字单击此处添加文字单击此处添加文字</a:t>
            </a:r>
            <a:endParaRPr lang="en-US" altLang="zh-CN" sz="1556">
              <a:solidFill>
                <a:srgbClr val="BCE8F2"/>
              </a:solidFill>
              <a:latin typeface="方正正纤黑简体" pitchFamily="2" charset="-122"/>
              <a:ea typeface="方正正纤黑简体" pitchFamily="2" charset="-122"/>
            </a:endParaRPr>
          </a:p>
          <a:p>
            <a:pPr algn="ctr"/>
            <a:r>
              <a:rPr lang="zh-CN" altLang="en-US" sz="1556">
                <a:solidFill>
                  <a:srgbClr val="BCE8F2"/>
                </a:solidFill>
                <a:latin typeface="方正正纤黑简体" pitchFamily="2" charset="-122"/>
                <a:ea typeface="方正正纤黑简体" pitchFamily="2" charset="-122"/>
              </a:rPr>
              <a:t>单击此处添加文字</a:t>
            </a:r>
            <a:endParaRPr lang="en-US" altLang="zh-CN" sz="1556">
              <a:solidFill>
                <a:srgbClr val="BCE8F2"/>
              </a:solidFill>
              <a:latin typeface="方正正纤黑简体" pitchFamily="2" charset="-122"/>
              <a:ea typeface="方正正纤黑简体" pitchFamily="2" charset="-122"/>
            </a:endParaRPr>
          </a:p>
        </p:txBody>
      </p:sp>
      <p:grpSp>
        <p:nvGrpSpPr>
          <p:cNvPr id="15" name="组合 16"/>
          <p:cNvGrpSpPr/>
          <p:nvPr/>
        </p:nvGrpSpPr>
        <p:grpSpPr>
          <a:xfrm>
            <a:off x="6748835" y="937286"/>
            <a:ext cx="1760143" cy="3314336"/>
            <a:chOff x="6288240" y="1844824"/>
            <a:chExt cx="1809598" cy="3440112"/>
          </a:xfrm>
          <a:solidFill>
            <a:schemeClr val="accent1"/>
          </a:solidFill>
          <a:effectLst/>
        </p:grpSpPr>
        <p:sp>
          <p:nvSpPr>
            <p:cNvPr id="16" name="矩形 17"/>
            <p:cNvSpPr/>
            <p:nvPr/>
          </p:nvSpPr>
          <p:spPr bwMode="auto">
            <a:xfrm>
              <a:off x="6288240" y="1844824"/>
              <a:ext cx="1809598"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grpFill/>
            <a:ln w="3175" cap="flat" cmpd="sng" algn="ctr">
              <a:noFill/>
              <a:prstDash val="solid"/>
            </a:ln>
            <a:effectLst>
              <a:outerShdw blurRad="50800" dist="38100" dir="2700000" algn="tl" rotWithShape="0">
                <a:prstClr val="black">
                  <a:alpha val="40000"/>
                </a:prstClr>
              </a:outerShdw>
            </a:effectLst>
          </p:spPr>
          <p:txBody>
            <a:bodyPr lIns="0" rIns="0" anchor="ctr"/>
            <a:lstStyle/>
            <a:p>
              <a:pPr algn="ctr" fontAlgn="auto">
                <a:lnSpc>
                  <a:spcPct val="120000"/>
                </a:lnSpc>
                <a:spcBef>
                  <a:spcPts val="667"/>
                </a:spcBef>
                <a:spcAft>
                  <a:spcPts val="667"/>
                </a:spcAft>
                <a:defRPr/>
              </a:pPr>
              <a:endParaRPr lang="zh-CN" altLang="en-US" sz="3111" kern="0">
                <a:solidFill>
                  <a:sysClr val="window" lastClr="CCE8CF"/>
                </a:solidFill>
                <a:latin typeface="Impact" pitchFamily="34" charset="0"/>
                <a:ea typeface="微软雅黑" pitchFamily="34" charset="-122"/>
              </a:endParaRPr>
            </a:p>
          </p:txBody>
        </p:sp>
        <p:sp>
          <p:nvSpPr>
            <p:cNvPr id="17" name="TextBox 32"/>
            <p:cNvSpPr txBox="1">
              <a:spLocks noChangeArrowheads="1"/>
            </p:cNvSpPr>
            <p:nvPr/>
          </p:nvSpPr>
          <p:spPr bwMode="auto">
            <a:xfrm rot="610177">
              <a:off x="6910725" y="2716663"/>
              <a:ext cx="474636" cy="2012575"/>
            </a:xfrm>
            <a:prstGeom prst="rect">
              <a:avLst/>
            </a:prstGeom>
            <a:grpFill/>
            <a:ln w="9525">
              <a:noFill/>
              <a:miter lim="800000"/>
              <a:headEnd/>
              <a:tailEnd/>
            </a:ln>
          </p:spPr>
          <p:txBody>
            <a:bodyPr vert="eaVert" wrap="none">
              <a:spAutoFit/>
            </a:bodyPr>
            <a:lstStyle/>
            <a:p>
              <a:pPr fontAlgn="auto">
                <a:spcBef>
                  <a:spcPts val="0"/>
                </a:spcBef>
                <a:spcAft>
                  <a:spcPts val="0"/>
                </a:spcAft>
                <a:defRPr/>
              </a:pPr>
              <a:r>
                <a:rPr lang="zh-CN" altLang="en-US" kern="0" dirty="0">
                  <a:solidFill>
                    <a:schemeClr val="accent3">
                      <a:lumMod val="40000"/>
                      <a:lumOff val="60000"/>
                    </a:schemeClr>
                  </a:solidFill>
                  <a:latin typeface="微软雅黑" pitchFamily="34" charset="-122"/>
                  <a:ea typeface="微软雅黑" pitchFamily="34" charset="-122"/>
                </a:rPr>
                <a:t>单击此处输入文本</a:t>
              </a:r>
            </a:p>
          </p:txBody>
        </p:sp>
      </p:grpSp>
      <p:sp>
        <p:nvSpPr>
          <p:cNvPr id="20" name="TextBox 13"/>
          <p:cNvSpPr txBox="1">
            <a:spLocks noChangeArrowheads="1"/>
          </p:cNvSpPr>
          <p:nvPr/>
        </p:nvSpPr>
        <p:spPr bwMode="auto">
          <a:xfrm>
            <a:off x="2964215" y="-48509"/>
            <a:ext cx="430741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单击此处添加标题</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3000"/>
                            </p:stCondLst>
                            <p:childTnLst>
                              <p:par>
                                <p:cTn id="27" presetID="22" presetClass="entr" presetSubtype="4"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par>
                          <p:cTn id="34" fill="hold">
                            <p:stCondLst>
                              <p:cond delay="4000"/>
                            </p:stCondLst>
                            <p:childTnLst>
                              <p:par>
                                <p:cTn id="35" presetID="22" presetClass="entr" presetSubtype="4"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par>
                          <p:cTn id="38" fill="hold">
                            <p:stCondLst>
                              <p:cond delay="450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childTnLst>
                          </p:cTn>
                        </p:par>
                        <p:par>
                          <p:cTn id="54" fill="hold">
                            <p:stCondLst>
                              <p:cond delay="5500"/>
                            </p:stCondLst>
                            <p:childTnLst>
                              <p:par>
                                <p:cTn id="55" presetID="42"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3" grpId="0" animBg="1"/>
      <p:bldP spid="4" grpId="0" animBg="1"/>
      <p:bldP spid="5" grpId="0" animBg="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 y="-317500"/>
            <a:ext cx="10146489" cy="6350000"/>
          </a:xfrm>
          <a:prstGeom prst="rect">
            <a:avLst/>
          </a:prstGeom>
        </p:spPr>
      </p:pic>
      <p:grpSp>
        <p:nvGrpSpPr>
          <p:cNvPr id="8194" name="Group 2"/>
          <p:cNvGrpSpPr>
            <a:grpSpLocks/>
          </p:cNvGrpSpPr>
          <p:nvPr/>
        </p:nvGrpSpPr>
        <p:grpSpPr bwMode="auto">
          <a:xfrm>
            <a:off x="2039663" y="1657367"/>
            <a:ext cx="5774366" cy="536222"/>
            <a:chOff x="64331" y="0"/>
            <a:chExt cx="6433094" cy="482482"/>
          </a:xfrm>
          <a:gradFill>
            <a:gsLst>
              <a:gs pos="0">
                <a:schemeClr val="accent2">
                  <a:lumMod val="60000"/>
                  <a:lumOff val="40000"/>
                </a:schemeClr>
              </a:gs>
              <a:gs pos="41000">
                <a:srgbClr val="50B8EA"/>
              </a:gs>
              <a:gs pos="100000">
                <a:schemeClr val="tx2"/>
              </a:gs>
            </a:gsLst>
            <a:lin ang="5400000" scaled="1"/>
          </a:gradFill>
          <a:effectLst>
            <a:glow rad="101600">
              <a:schemeClr val="accent2">
                <a:satMod val="175000"/>
                <a:alpha val="40000"/>
              </a:schemeClr>
            </a:glow>
          </a:effectLst>
        </p:grpSpPr>
        <p:sp>
          <p:nvSpPr>
            <p:cNvPr id="6149" name="AutoShape 3"/>
            <p:cNvSpPr>
              <a:spLocks noChangeArrowheads="1"/>
            </p:cNvSpPr>
            <p:nvPr/>
          </p:nvSpPr>
          <p:spPr bwMode="auto">
            <a:xfrm>
              <a:off x="64331" y="0"/>
              <a:ext cx="6433094" cy="482482"/>
            </a:xfrm>
            <a:prstGeom prst="roundRect">
              <a:avLst>
                <a:gd name="adj" fmla="val 50000"/>
              </a:avLst>
            </a:prstGeom>
            <a:grpFill/>
            <a:ln w="12700">
              <a:solidFill>
                <a:srgbClr val="30B8D8"/>
              </a:solidFill>
              <a:miter lim="800000"/>
              <a:headEnd/>
              <a:tailEnd/>
            </a:ln>
            <a:effectLst>
              <a:glow rad="88900">
                <a:schemeClr val="accent1">
                  <a:satMod val="175000"/>
                  <a:alpha val="30000"/>
                </a:schemeClr>
              </a:glow>
            </a:effectLst>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a:spcBef>
                  <a:spcPct val="0"/>
                </a:spcBef>
                <a:buFontTx/>
                <a:buNone/>
                <a:defRPr/>
              </a:pPr>
              <a:endParaRPr lang="zh-CN" altLang="en-US" sz="2222" dirty="0">
                <a:solidFill>
                  <a:schemeClr val="tx2"/>
                </a:solidFill>
                <a:latin typeface="Arial" charset="0"/>
                <a:ea typeface="方正兰亭黑_GBK" panose="02000000000000000000" pitchFamily="2" charset="-122"/>
              </a:endParaRPr>
            </a:p>
          </p:txBody>
        </p:sp>
        <p:sp>
          <p:nvSpPr>
            <p:cNvPr id="20486" name="Rectangle 13"/>
            <p:cNvSpPr>
              <a:spLocks noChangeArrowheads="1"/>
            </p:cNvSpPr>
            <p:nvPr/>
          </p:nvSpPr>
          <p:spPr bwMode="auto">
            <a:xfrm>
              <a:off x="1860562" y="31930"/>
              <a:ext cx="3373667" cy="390762"/>
            </a:xfrm>
            <a:prstGeom prst="rect">
              <a:avLst/>
            </a:prstGeom>
            <a:grpFill/>
            <a:ln w="9525">
              <a:noFill/>
              <a:miter lim="800000"/>
              <a:headEnd/>
              <a:tailEnd/>
            </a:ln>
          </p:spPr>
          <p:txBody>
            <a:bodyPr wrap="square">
              <a:spAutoFit/>
            </a:bodyPr>
            <a:lstStyle/>
            <a:p>
              <a:pPr algn="ctr"/>
              <a:r>
                <a:rPr lang="en-US" altLang="zh-CN" sz="2222" b="1" dirty="0">
                  <a:solidFill>
                    <a:schemeClr val="bg1"/>
                  </a:solidFill>
                  <a:latin typeface="方正兰亭黑_GBK" pitchFamily="2" charset="-122"/>
                  <a:ea typeface="方正兰亭黑_GBK" pitchFamily="2" charset="-122"/>
                </a:rPr>
                <a:t>2.</a:t>
              </a:r>
              <a:r>
                <a:rPr lang="zh-CN" altLang="en-US" sz="2222" b="1" dirty="0">
                  <a:solidFill>
                    <a:schemeClr val="bg1"/>
                  </a:solidFill>
                  <a:latin typeface="方正兰亭黑_GBK" pitchFamily="2" charset="-122"/>
                  <a:ea typeface="方正兰亭黑_GBK" pitchFamily="2" charset="-122"/>
                </a:rPr>
                <a:t>单击</a:t>
              </a:r>
              <a:r>
                <a:rPr lang="zh-CN" altLang="en-US" sz="2222" b="1" dirty="0">
                  <a:solidFill>
                    <a:schemeClr val="bg1"/>
                  </a:solidFill>
                  <a:latin typeface="方正兰亭黑_GBK" pitchFamily="2" charset="-122"/>
                  <a:ea typeface="方正兰亭黑_GBK" pitchFamily="2" charset="-122"/>
                </a:rPr>
                <a:t>此处添加标题</a:t>
              </a:r>
            </a:p>
          </p:txBody>
        </p:sp>
      </p:grpSp>
      <p:sp>
        <p:nvSpPr>
          <p:cNvPr id="8198" name="TextBox 13"/>
          <p:cNvSpPr txBox="1">
            <a:spLocks noChangeArrowheads="1"/>
          </p:cNvSpPr>
          <p:nvPr/>
        </p:nvSpPr>
        <p:spPr bwMode="auto">
          <a:xfrm>
            <a:off x="4240389" y="-262847"/>
            <a:ext cx="1680987" cy="666786"/>
          </a:xfrm>
          <a:prstGeom prst="rect">
            <a:avLst/>
          </a:prstGeom>
          <a:noFill/>
          <a:ln>
            <a:noFill/>
          </a:ln>
          <a:extLst/>
        </p:spPr>
        <p:txBody>
          <a:bodyPr>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a:defRPr/>
            </a:pPr>
            <a:r>
              <a:rPr lang="zh-CN" altLang="en-US" sz="3111" dirty="0"/>
              <a:t>过渡页</a:t>
            </a:r>
          </a:p>
        </p:txBody>
      </p:sp>
    </p:spTree>
    <p:extLst>
      <p:ext uri="{BB962C8B-B14F-4D97-AF65-F5344CB8AC3E}">
        <p14:creationId xmlns:p14="http://schemas.microsoft.com/office/powerpoint/2010/main" val="2107124487"/>
      </p:ext>
    </p:extLst>
  </p:cSld>
  <p:clrMapOvr>
    <a:masterClrMapping/>
  </p:clrMapOvr>
  <mc:AlternateContent xmlns:mc="http://schemas.openxmlformats.org/markup-compatibility/2006">
    <mc:Choice xmlns:p14="http://schemas.microsoft.com/office/powerpoint/2010/main" Requires="p14">
      <p:transition spd="slow" p14:dur="3000" advClick="0" advTm="0">
        <p14:shred/>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childTnLst>
                                </p:cTn>
                              </p:par>
                              <p:par>
                                <p:cTn id="9" presetID="2" presetClass="entr" presetSubtype="4"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slide(fromLeft)">
                                      <p:cBhvr>
                                        <p:cTn id="16" dur="500"/>
                                        <p:tgtEl>
                                          <p:spTgt spid="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人工智能ppt模板"/>
</p:tagLst>
</file>

<file path=ppt/theme/theme1.xml><?xml version="1.0" encoding="utf-8"?>
<a:theme xmlns:a="http://schemas.openxmlformats.org/drawingml/2006/main" name="1_Office 主题">
  <a:themeElements>
    <a:clrScheme name="自定义 2">
      <a:dk1>
        <a:sysClr val="windowText" lastClr="000000"/>
      </a:dk1>
      <a:lt1>
        <a:sysClr val="window" lastClr="CCE8CF"/>
      </a:lt1>
      <a:dk2>
        <a:srgbClr val="1F497D"/>
      </a:dk2>
      <a:lt2>
        <a:srgbClr val="EEECE1"/>
      </a:lt2>
      <a:accent1>
        <a:srgbClr val="007DA4"/>
      </a:accent1>
      <a:accent2>
        <a:srgbClr val="00AFD2"/>
      </a:accent2>
      <a:accent3>
        <a:srgbClr val="76D1E0"/>
      </a:accent3>
      <a:accent4>
        <a:srgbClr val="E6E7E9"/>
      </a:accent4>
      <a:accent5>
        <a:srgbClr val="4BACC6"/>
      </a:accent5>
      <a:accent6>
        <a:srgbClr val="F79646"/>
      </a:accent6>
      <a:hlink>
        <a:srgbClr val="0000FF"/>
      </a:hlink>
      <a:folHlink>
        <a:srgbClr val="800080"/>
      </a:folHlink>
    </a:clrScheme>
    <a:fontScheme name="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1575</TotalTime>
  <Pages>0</Pages>
  <Words>1312</Words>
  <Characters>0</Characters>
  <Application>Microsoft Office PowerPoint</Application>
  <DocSecurity>0</DocSecurity>
  <PresentationFormat>自定义</PresentationFormat>
  <Lines>0</Lines>
  <Paragraphs>306</Paragraphs>
  <Slides>27</Slides>
  <Notes>27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Arial Black</vt:lpstr>
      <vt:lpstr>Arial</vt:lpstr>
      <vt:lpstr>方正正纤黑简体</vt:lpstr>
      <vt:lpstr>方正兰亭特黑_GBK</vt:lpstr>
      <vt:lpstr>Times New Roman</vt:lpstr>
      <vt:lpstr>宋体</vt:lpstr>
      <vt:lpstr>方正兰亭粗黑简体</vt:lpstr>
      <vt:lpstr>Impact</vt:lpstr>
      <vt:lpstr>Swiss911 UCm BT</vt:lpstr>
      <vt:lpstr>方正兰亭中黑_GBK</vt:lpstr>
      <vt:lpstr>微软雅黑</vt:lpstr>
      <vt:lpstr>Arial Rounded MT Bold</vt:lpstr>
      <vt:lpstr>方正兰亭黑_GBK</vt:lpstr>
      <vt:lpstr>方正兰亭中粗黑_GBK</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kingsoft</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人工智能ppt模板</dc:title>
  <dc:creator>JANE</dc:creator>
  <cp:lastModifiedBy>UPC</cp:lastModifiedBy>
  <cp:revision>156</cp:revision>
  <cp:lastPrinted>1899-12-30T00:00:00Z</cp:lastPrinted>
  <dcterms:created xsi:type="dcterms:W3CDTF">2010-06-08T02:33:18Z</dcterms:created>
  <dcterms:modified xsi:type="dcterms:W3CDTF">2017-06-20T09:54:38Z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2052-6.6.0.2461</vt:lpwstr>
  </property>
</Properties>
</file>